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sldIdLst>
    <p:sldId id="269" r:id="rId2"/>
    <p:sldId id="257" r:id="rId3"/>
    <p:sldId id="258" r:id="rId4"/>
    <p:sldId id="259" r:id="rId5"/>
    <p:sldId id="260" r:id="rId6"/>
    <p:sldId id="261" r:id="rId7"/>
    <p:sldId id="262" r:id="rId8"/>
    <p:sldId id="263" r:id="rId9"/>
    <p:sldId id="264" r:id="rId10"/>
    <p:sldId id="265" r:id="rId11"/>
    <p:sldId id="266" r:id="rId12"/>
    <p:sldId id="267" r:id="rId13"/>
    <p:sldId id="270" r:id="rId14"/>
  </p:sldIdLst>
  <p:sldSz cx="9144000" cy="6858000" type="screen4x3"/>
  <p:notesSz cx="6858000" cy="9144000"/>
  <p:embeddedFontLst>
    <p:embeddedFont>
      <p:font typeface="Century Schoolbook" pitchFamily="18" charset="0"/>
      <p:regular r:id="rId16"/>
      <p:bold r:id="rId17"/>
      <p:italic r:id="rId18"/>
      <p:boldItalic r:id="rId19"/>
    </p:embeddedFont>
    <p:embeddedFont>
      <p:font typeface="Calibri" pitchFamily="34"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18" d="100"/>
          <a:sy n="118" d="100"/>
        </p:scale>
        <p:origin x="-1434" y="-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ru-RU"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0541129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42" name="Google Shape;142;p2: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50" name="Google Shape;150;p3: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59" name="Google Shape;159;p4: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67" name="Google Shape;167;p5: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74" name="Google Shape;174;p6: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81" name="Google Shape;181;p7: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89" name="Google Shape;189;p8: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95" name="Google Shape;195;p9: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02" name="Google Shape;202;p10: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09" name="Google Shape;209;p11: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15" name="Google Shape;215;p12: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OBJECT">
    <p:spTree>
      <p:nvGrpSpPr>
        <p:cNvPr id="1" name="Shape 43"/>
        <p:cNvGrpSpPr/>
        <p:nvPr/>
      </p:nvGrpSpPr>
      <p:grpSpPr>
        <a:xfrm>
          <a:off x="0" y="0"/>
          <a:ext cx="0" cy="0"/>
          <a:chOff x="0" y="0"/>
          <a:chExt cx="0" cy="0"/>
        </a:xfrm>
      </p:grpSpPr>
      <p:sp>
        <p:nvSpPr>
          <p:cNvPr id="44" name="Google Shape;44;p3"/>
          <p:cNvSpPr txBox="1">
            <a:spLocks noGrp="1"/>
          </p:cNvSpPr>
          <p:nvPr>
            <p:ph type="title"/>
          </p:nvPr>
        </p:nvSpPr>
        <p:spPr>
          <a:xfrm>
            <a:off x="457200" y="274638"/>
            <a:ext cx="7467600" cy="11430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dk2"/>
              </a:buClr>
              <a:buSzPts val="3000"/>
              <a:buFont typeface="Century Schoolbook"/>
              <a:buNone/>
              <a:defRPr sz="3000" b="0" i="0" u="none" strike="noStrike" cap="small">
                <a:solidFill>
                  <a:schemeClr val="dk2"/>
                </a:solidFill>
                <a:latin typeface="Century Schoolbook"/>
                <a:ea typeface="Century Schoolbook"/>
                <a:cs typeface="Century Schoolbook"/>
                <a:sym typeface="Century Schoolboo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5" name="Google Shape;45;p3"/>
          <p:cNvSpPr txBox="1">
            <a:spLocks noGrp="1"/>
          </p:cNvSpPr>
          <p:nvPr>
            <p:ph type="body" idx="1"/>
          </p:nvPr>
        </p:nvSpPr>
        <p:spPr>
          <a:xfrm>
            <a:off x="457200" y="1600200"/>
            <a:ext cx="7467600" cy="4873752"/>
          </a:xfrm>
          <a:prstGeom prst="rect">
            <a:avLst/>
          </a:prstGeom>
          <a:noFill/>
          <a:ln>
            <a:noFill/>
          </a:ln>
        </p:spPr>
        <p:txBody>
          <a:bodyPr spcFirstLastPara="1" wrap="square" lIns="91425" tIns="45700" rIns="91425" bIns="45700" anchor="t" anchorCtr="0"/>
          <a:lstStyle>
            <a:lvl1pPr marL="457200" marR="0" lvl="0" indent="-335280" algn="l" rtl="0">
              <a:spcBef>
                <a:spcPts val="600"/>
              </a:spcBef>
              <a:spcAft>
                <a:spcPts val="0"/>
              </a:spcAft>
              <a:buClr>
                <a:schemeClr val="accent1"/>
              </a:buClr>
              <a:buSzPts val="1680"/>
              <a:buFont typeface="Noto Sans Symbols"/>
              <a:buChar char="•"/>
              <a:defRPr sz="2400" b="0" i="0" u="none" strike="noStrike" cap="none">
                <a:solidFill>
                  <a:schemeClr val="dk1"/>
                </a:solidFill>
                <a:latin typeface="Century Schoolbook"/>
                <a:ea typeface="Century Schoolbook"/>
                <a:cs typeface="Century Schoolbook"/>
                <a:sym typeface="Century Schoolbook"/>
              </a:defRPr>
            </a:lvl1pPr>
            <a:lvl2pPr marL="914400" marR="0" lvl="1" indent="-335280" algn="l" rtl="0">
              <a:spcBef>
                <a:spcPts val="420"/>
              </a:spcBef>
              <a:spcAft>
                <a:spcPts val="0"/>
              </a:spcAft>
              <a:buClr>
                <a:schemeClr val="accent1"/>
              </a:buClr>
              <a:buSzPts val="1680"/>
              <a:buFont typeface="Noto Sans Symbols"/>
              <a:buChar char="●"/>
              <a:defRPr sz="2100" b="0" i="0" u="none" strike="noStrike" cap="none">
                <a:solidFill>
                  <a:schemeClr val="dk1"/>
                </a:solidFill>
                <a:latin typeface="Century Schoolbook"/>
                <a:ea typeface="Century Schoolbook"/>
                <a:cs typeface="Century Schoolbook"/>
                <a:sym typeface="Century Schoolbook"/>
              </a:defRPr>
            </a:lvl2pPr>
            <a:lvl3pPr marL="1371600" marR="0" lvl="2" indent="-297180" algn="l" rtl="0">
              <a:spcBef>
                <a:spcPts val="360"/>
              </a:spcBef>
              <a:spcAft>
                <a:spcPts val="0"/>
              </a:spcAft>
              <a:buClr>
                <a:srgbClr val="DE7530"/>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3pPr>
            <a:lvl4pPr marL="1828800" marR="0" lvl="3" indent="-297180" algn="l" rtl="0">
              <a:spcBef>
                <a:spcPts val="360"/>
              </a:spcBef>
              <a:spcAft>
                <a:spcPts val="0"/>
              </a:spcAft>
              <a:buClr>
                <a:srgbClr val="FEC2AC"/>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4pPr>
            <a:lvl5pPr marL="2286000" marR="0" lvl="4" indent="-297688" algn="l" rtl="0">
              <a:spcBef>
                <a:spcPts val="320"/>
              </a:spcBef>
              <a:spcAft>
                <a:spcPts val="0"/>
              </a:spcAft>
              <a:buClr>
                <a:srgbClr val="BBC9E9"/>
              </a:buClr>
              <a:buSzPts val="1088"/>
              <a:buFont typeface="Noto Sans Symbols"/>
              <a:buChar char="●"/>
              <a:defRPr sz="1600" b="0" i="0" u="none" strike="noStrike" cap="none">
                <a:solidFill>
                  <a:schemeClr val="dk1"/>
                </a:solidFill>
                <a:latin typeface="Century Schoolbook"/>
                <a:ea typeface="Century Schoolbook"/>
                <a:cs typeface="Century Schoolbook"/>
                <a:sym typeface="Century Schoolbook"/>
              </a:defRPr>
            </a:lvl5pPr>
            <a:lvl6pPr marL="2743200" marR="0" lvl="5" indent="-330200" algn="l" rtl="0">
              <a:spcBef>
                <a:spcPts val="320"/>
              </a:spcBef>
              <a:spcAft>
                <a:spcPts val="0"/>
              </a:spcAft>
              <a:buClr>
                <a:schemeClr val="accent1"/>
              </a:buClr>
              <a:buSzPts val="1600"/>
              <a:buFont typeface="Century Schoolbook"/>
              <a:buChar char="•"/>
              <a:defRPr sz="1600" b="0" i="0" u="none" strike="noStrike" cap="none">
                <a:solidFill>
                  <a:schemeClr val="dk2"/>
                </a:solidFill>
                <a:latin typeface="Century Schoolbook"/>
                <a:ea typeface="Century Schoolbook"/>
                <a:cs typeface="Century Schoolbook"/>
                <a:sym typeface="Century Schoolbook"/>
              </a:defRPr>
            </a:lvl6pPr>
            <a:lvl7pPr marL="3200400" marR="0" lvl="6" indent="-281939" algn="l" rtl="0">
              <a:spcBef>
                <a:spcPts val="280"/>
              </a:spcBef>
              <a:spcAft>
                <a:spcPts val="0"/>
              </a:spcAft>
              <a:buClr>
                <a:srgbClr val="FEC2AC"/>
              </a:buClr>
              <a:buSzPts val="840"/>
              <a:buFont typeface="Noto Sans Symbols"/>
              <a:buChar char="○"/>
              <a:defRPr sz="1400" b="0" i="0" u="none" strike="noStrike" cap="none">
                <a:solidFill>
                  <a:schemeClr val="dk2"/>
                </a:solidFill>
                <a:latin typeface="Century Schoolbook"/>
                <a:ea typeface="Century Schoolbook"/>
                <a:cs typeface="Century Schoolbook"/>
                <a:sym typeface="Century Schoolbook"/>
              </a:defRPr>
            </a:lvl7pPr>
            <a:lvl8pPr marL="3657600" marR="0" lvl="7" indent="-317500" algn="l" rtl="0">
              <a:spcBef>
                <a:spcPts val="280"/>
              </a:spcBef>
              <a:spcAft>
                <a:spcPts val="0"/>
              </a:spcAft>
              <a:buClr>
                <a:schemeClr val="accent2"/>
              </a:buClr>
              <a:buSzPts val="1400"/>
              <a:buFont typeface="Century Schoolbook"/>
              <a:buChar char="•"/>
              <a:defRPr sz="1400" b="0" i="0" u="none" strike="noStrike" cap="small">
                <a:solidFill>
                  <a:schemeClr val="dk2"/>
                </a:solidFill>
                <a:latin typeface="Century Schoolbook"/>
                <a:ea typeface="Century Schoolbook"/>
                <a:cs typeface="Century Schoolbook"/>
                <a:sym typeface="Century Schoolbook"/>
              </a:defRPr>
            </a:lvl8pPr>
            <a:lvl9pPr marL="4114800" marR="0" lvl="8" indent="-317500" algn="l" rtl="0">
              <a:spcBef>
                <a:spcPts val="280"/>
              </a:spcBef>
              <a:spcAft>
                <a:spcPts val="0"/>
              </a:spcAft>
              <a:buClr>
                <a:srgbClr val="DE7530"/>
              </a:buClr>
              <a:buSzPts val="1400"/>
              <a:buFont typeface="Century Schoolbook"/>
              <a:buChar char="•"/>
              <a:defRPr sz="1400" b="0" i="0" u="none" strike="noStrike" cap="none">
                <a:solidFill>
                  <a:schemeClr val="dk2"/>
                </a:solidFill>
                <a:latin typeface="Century Schoolbook"/>
                <a:ea typeface="Century Schoolbook"/>
                <a:cs typeface="Century Schoolbook"/>
                <a:sym typeface="Century Schoolbook"/>
              </a:defRPr>
            </a:lvl9pPr>
          </a:lstStyle>
          <a:p>
            <a:endParaRPr/>
          </a:p>
        </p:txBody>
      </p:sp>
      <p:sp>
        <p:nvSpPr>
          <p:cNvPr id="46" name="Google Shape;46;p3"/>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200" b="0" i="0" u="none" strike="noStrike" cap="none">
                <a:solidFill>
                  <a:schemeClr val="dk2"/>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2pPr>
            <a:lvl3pPr marR="0" lvl="2"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3pPr>
            <a:lvl4pPr marR="0" lvl="3"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4pPr>
            <a:lvl5pPr marR="0" lvl="4"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5pPr>
            <a:lvl6pPr marR="0" lvl="5"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6pPr>
            <a:lvl7pPr marR="0" lvl="6"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7pPr>
            <a:lvl8pPr marR="0" lvl="7"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8pPr>
            <a:lvl9pPr marR="0" lvl="8"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9pPr>
          </a:lstStyle>
          <a:p>
            <a:endParaRPr/>
          </a:p>
        </p:txBody>
      </p:sp>
      <p:sp>
        <p:nvSpPr>
          <p:cNvPr id="47" name="Google Shape;47;p3"/>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1pPr>
            <a:lvl2pPr marL="0" marR="0" lvl="1"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2pPr>
            <a:lvl3pPr marL="0" marR="0" lvl="2"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3pPr>
            <a:lvl4pPr marL="0" marR="0" lvl="3"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4pPr>
            <a:lvl5pPr marL="0" marR="0" lvl="4"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5pPr>
            <a:lvl6pPr marL="0" marR="0" lvl="5"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6pPr>
            <a:lvl7pPr marL="0" marR="0" lvl="6"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7pPr>
            <a:lvl8pPr marL="0" marR="0" lvl="7"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8pPr>
            <a:lvl9pPr marL="0" marR="0" lvl="8"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9pPr>
          </a:lstStyle>
          <a:p>
            <a:pPr marL="0" lvl="0" indent="0">
              <a:spcBef>
                <a:spcPts val="0"/>
              </a:spcBef>
              <a:spcAft>
                <a:spcPts val="0"/>
              </a:spcAft>
              <a:buNone/>
            </a:pPr>
            <a:fld id="{00000000-1234-1234-1234-123412341234}" type="slidenum">
              <a:rPr lang="ru-RU"/>
              <a:pPr marL="0" lvl="0" indent="0">
                <a:spcBef>
                  <a:spcPts val="0"/>
                </a:spcBef>
                <a:spcAft>
                  <a:spcPts val="0"/>
                </a:spcAft>
                <a:buNone/>
              </a:pPr>
              <a:t>‹#›</a:t>
            </a:fld>
            <a:endParaRPr/>
          </a:p>
        </p:txBody>
      </p:sp>
      <p:sp>
        <p:nvSpPr>
          <p:cNvPr id="48" name="Google Shape;48;p3"/>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chemeClr val="dk2"/>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2pPr>
            <a:lvl3pPr marR="0" lvl="2"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3pPr>
            <a:lvl4pPr marR="0" lvl="3"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4pPr>
            <a:lvl5pPr marR="0" lvl="4"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5pPr>
            <a:lvl6pPr marR="0" lvl="5"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6pPr>
            <a:lvl7pPr marR="0" lvl="6"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7pPr>
            <a:lvl8pPr marR="0" lvl="7"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8pPr>
            <a:lvl9pPr marR="0" lvl="8"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Заголовок раздела" type="secHead">
  <p:cSld name="SECTION_HEADER">
    <p:bg>
      <p:bgPr>
        <a:solidFill>
          <a:schemeClr val="dk2"/>
        </a:solidFill>
        <a:effectLst/>
      </p:bgPr>
    </p:bg>
    <p:spTree>
      <p:nvGrpSpPr>
        <p:cNvPr id="1" name="Shape 49"/>
        <p:cNvGrpSpPr/>
        <p:nvPr/>
      </p:nvGrpSpPr>
      <p:grpSpPr>
        <a:xfrm>
          <a:off x="0" y="0"/>
          <a:ext cx="0" cy="0"/>
          <a:chOff x="0" y="0"/>
          <a:chExt cx="0" cy="0"/>
        </a:xfrm>
      </p:grpSpPr>
      <p:sp>
        <p:nvSpPr>
          <p:cNvPr id="50" name="Google Shape;50;p4"/>
          <p:cNvSpPr txBox="1">
            <a:spLocks noGrp="1"/>
          </p:cNvSpPr>
          <p:nvPr>
            <p:ph type="title"/>
          </p:nvPr>
        </p:nvSpPr>
        <p:spPr>
          <a:xfrm>
            <a:off x="2286000" y="2895600"/>
            <a:ext cx="6172200" cy="205359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lt2"/>
              </a:buClr>
              <a:buSzPts val="3000"/>
              <a:buFont typeface="Century Schoolbook"/>
              <a:buNone/>
              <a:defRPr sz="3000" b="1" i="0" u="none" strike="noStrike" cap="small">
                <a:solidFill>
                  <a:schemeClr val="lt2"/>
                </a:solidFill>
                <a:latin typeface="Century Schoolbook"/>
                <a:ea typeface="Century Schoolbook"/>
                <a:cs typeface="Century Schoolbook"/>
                <a:sym typeface="Century Schoolboo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1" name="Google Shape;51;p4"/>
          <p:cNvSpPr txBox="1">
            <a:spLocks noGrp="1"/>
          </p:cNvSpPr>
          <p:nvPr>
            <p:ph type="body" idx="1"/>
          </p:nvPr>
        </p:nvSpPr>
        <p:spPr>
          <a:xfrm>
            <a:off x="2286000" y="5010150"/>
            <a:ext cx="6172200" cy="1371600"/>
          </a:xfrm>
          <a:prstGeom prst="rect">
            <a:avLst/>
          </a:prstGeom>
          <a:noFill/>
          <a:ln>
            <a:noFill/>
          </a:ln>
        </p:spPr>
        <p:txBody>
          <a:bodyPr spcFirstLastPara="1" wrap="square" lIns="91425" tIns="45700" rIns="91425" bIns="45700" anchor="t" anchorCtr="0"/>
          <a:lstStyle>
            <a:lvl1pPr marL="457200" marR="0" lvl="0" indent="-228600" algn="l" rtl="0">
              <a:spcBef>
                <a:spcPts val="600"/>
              </a:spcBef>
              <a:spcAft>
                <a:spcPts val="0"/>
              </a:spcAft>
              <a:buClr>
                <a:schemeClr val="accent1"/>
              </a:buClr>
              <a:buSzPts val="1260"/>
              <a:buFont typeface="Noto Sans Symbols"/>
              <a:buNone/>
              <a:defRPr sz="1800" b="1" i="0" u="none" strike="noStrike" cap="none">
                <a:solidFill>
                  <a:schemeClr val="lt2"/>
                </a:solidFill>
                <a:latin typeface="Century Schoolbook"/>
                <a:ea typeface="Century Schoolbook"/>
                <a:cs typeface="Century Schoolbook"/>
                <a:sym typeface="Century Schoolbook"/>
              </a:defRPr>
            </a:lvl1pPr>
            <a:lvl2pPr marL="914400" marR="0" lvl="1" indent="-228600" algn="l" rtl="0">
              <a:spcBef>
                <a:spcPts val="360"/>
              </a:spcBef>
              <a:spcAft>
                <a:spcPts val="0"/>
              </a:spcAft>
              <a:buClr>
                <a:schemeClr val="accent1"/>
              </a:buClr>
              <a:buSzPts val="1440"/>
              <a:buFont typeface="Noto Sans Symbols"/>
              <a:buNone/>
              <a:defRPr sz="1800" b="0" i="0" u="none" strike="noStrike" cap="none">
                <a:solidFill>
                  <a:schemeClr val="lt1"/>
                </a:solidFill>
                <a:latin typeface="Century Schoolbook"/>
                <a:ea typeface="Century Schoolbook"/>
                <a:cs typeface="Century Schoolbook"/>
                <a:sym typeface="Century Schoolbook"/>
              </a:defRPr>
            </a:lvl2pPr>
            <a:lvl3pPr marL="1371600" marR="0" lvl="2" indent="-228600" algn="l" rtl="0">
              <a:spcBef>
                <a:spcPts val="320"/>
              </a:spcBef>
              <a:spcAft>
                <a:spcPts val="0"/>
              </a:spcAft>
              <a:buClr>
                <a:srgbClr val="DE7530"/>
              </a:buClr>
              <a:buSzPts val="960"/>
              <a:buFont typeface="Noto Sans Symbols"/>
              <a:buNone/>
              <a:defRPr sz="1600" b="0" i="0" u="none" strike="noStrike" cap="none">
                <a:solidFill>
                  <a:schemeClr val="lt1"/>
                </a:solidFill>
                <a:latin typeface="Century Schoolbook"/>
                <a:ea typeface="Century Schoolbook"/>
                <a:cs typeface="Century Schoolbook"/>
                <a:sym typeface="Century Schoolbook"/>
              </a:defRPr>
            </a:lvl3pPr>
            <a:lvl4pPr marL="1828800" marR="0" lvl="3" indent="-228600" algn="l" rtl="0">
              <a:spcBef>
                <a:spcPts val="280"/>
              </a:spcBef>
              <a:spcAft>
                <a:spcPts val="0"/>
              </a:spcAft>
              <a:buClr>
                <a:srgbClr val="FEC2AC"/>
              </a:buClr>
              <a:buSzPts val="840"/>
              <a:buFont typeface="Noto Sans Symbols"/>
              <a:buNone/>
              <a:defRPr sz="1400" b="0" i="0" u="none" strike="noStrike" cap="none">
                <a:solidFill>
                  <a:schemeClr val="lt1"/>
                </a:solidFill>
                <a:latin typeface="Century Schoolbook"/>
                <a:ea typeface="Century Schoolbook"/>
                <a:cs typeface="Century Schoolbook"/>
                <a:sym typeface="Century Schoolbook"/>
              </a:defRPr>
            </a:lvl4pPr>
            <a:lvl5pPr marL="2286000" marR="0" lvl="4" indent="-228600" algn="l" rtl="0">
              <a:spcBef>
                <a:spcPts val="280"/>
              </a:spcBef>
              <a:spcAft>
                <a:spcPts val="0"/>
              </a:spcAft>
              <a:buClr>
                <a:srgbClr val="BBC9E9"/>
              </a:buClr>
              <a:buSzPts val="952"/>
              <a:buFont typeface="Noto Sans Symbols"/>
              <a:buNone/>
              <a:defRPr sz="1400" b="0" i="0" u="none" strike="noStrike" cap="none">
                <a:solidFill>
                  <a:schemeClr val="lt1"/>
                </a:solidFill>
                <a:latin typeface="Century Schoolbook"/>
                <a:ea typeface="Century Schoolbook"/>
                <a:cs typeface="Century Schoolbook"/>
                <a:sym typeface="Century Schoolbook"/>
              </a:defRPr>
            </a:lvl5pPr>
            <a:lvl6pPr marL="2743200" marR="0" lvl="5" indent="-330200" algn="l" rtl="0">
              <a:spcBef>
                <a:spcPts val="320"/>
              </a:spcBef>
              <a:spcAft>
                <a:spcPts val="0"/>
              </a:spcAft>
              <a:buClr>
                <a:schemeClr val="accent1"/>
              </a:buClr>
              <a:buSzPts val="1600"/>
              <a:buFont typeface="Century Schoolbook"/>
              <a:buChar char="•"/>
              <a:defRPr sz="1600" b="0" i="0" u="none" strike="noStrike" cap="none">
                <a:solidFill>
                  <a:schemeClr val="lt2"/>
                </a:solidFill>
                <a:latin typeface="Century Schoolbook"/>
                <a:ea typeface="Century Schoolbook"/>
                <a:cs typeface="Century Schoolbook"/>
                <a:sym typeface="Century Schoolbook"/>
              </a:defRPr>
            </a:lvl6pPr>
            <a:lvl7pPr marL="3200400" marR="0" lvl="6" indent="-281939" algn="l" rtl="0">
              <a:spcBef>
                <a:spcPts val="280"/>
              </a:spcBef>
              <a:spcAft>
                <a:spcPts val="0"/>
              </a:spcAft>
              <a:buClr>
                <a:srgbClr val="FEC2AC"/>
              </a:buClr>
              <a:buSzPts val="840"/>
              <a:buFont typeface="Noto Sans Symbols"/>
              <a:buChar char="○"/>
              <a:defRPr sz="1400" b="0" i="0" u="none" strike="noStrike" cap="none">
                <a:solidFill>
                  <a:schemeClr val="lt2"/>
                </a:solidFill>
                <a:latin typeface="Century Schoolbook"/>
                <a:ea typeface="Century Schoolbook"/>
                <a:cs typeface="Century Schoolbook"/>
                <a:sym typeface="Century Schoolbook"/>
              </a:defRPr>
            </a:lvl7pPr>
            <a:lvl8pPr marL="3657600" marR="0" lvl="7" indent="-317500" algn="l" rtl="0">
              <a:spcBef>
                <a:spcPts val="280"/>
              </a:spcBef>
              <a:spcAft>
                <a:spcPts val="0"/>
              </a:spcAft>
              <a:buClr>
                <a:schemeClr val="accent2"/>
              </a:buClr>
              <a:buSzPts val="1400"/>
              <a:buFont typeface="Century Schoolbook"/>
              <a:buChar char="•"/>
              <a:defRPr sz="1400" b="0" i="0" u="none" strike="noStrike" cap="small">
                <a:solidFill>
                  <a:schemeClr val="lt2"/>
                </a:solidFill>
                <a:latin typeface="Century Schoolbook"/>
                <a:ea typeface="Century Schoolbook"/>
                <a:cs typeface="Century Schoolbook"/>
                <a:sym typeface="Century Schoolbook"/>
              </a:defRPr>
            </a:lvl8pPr>
            <a:lvl9pPr marL="4114800" marR="0" lvl="8" indent="-317500" algn="l" rtl="0">
              <a:spcBef>
                <a:spcPts val="280"/>
              </a:spcBef>
              <a:spcAft>
                <a:spcPts val="0"/>
              </a:spcAft>
              <a:buClr>
                <a:srgbClr val="DE7530"/>
              </a:buClr>
              <a:buSzPts val="1400"/>
              <a:buFont typeface="Century Schoolbook"/>
              <a:buChar char="•"/>
              <a:defRPr sz="1400" b="0" i="0" u="none" strike="noStrike" cap="none">
                <a:solidFill>
                  <a:schemeClr val="lt2"/>
                </a:solidFill>
                <a:latin typeface="Century Schoolbook"/>
                <a:ea typeface="Century Schoolbook"/>
                <a:cs typeface="Century Schoolbook"/>
                <a:sym typeface="Century Schoolbook"/>
              </a:defRPr>
            </a:lvl9pPr>
          </a:lstStyle>
          <a:p>
            <a:endParaRPr/>
          </a:p>
        </p:txBody>
      </p:sp>
      <p:sp>
        <p:nvSpPr>
          <p:cNvPr id="52" name="Google Shape;52;p4"/>
          <p:cNvSpPr txBox="1">
            <a:spLocks noGrp="1"/>
          </p:cNvSpPr>
          <p:nvPr>
            <p:ph type="dt" idx="10"/>
          </p:nvPr>
        </p:nvSpPr>
        <p:spPr>
          <a:xfrm rot="5400000">
            <a:off x="7763256" y="1170432"/>
            <a:ext cx="2286000" cy="381000"/>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200">
                <a:solidFill>
                  <a:schemeClr val="lt2"/>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2pPr>
            <a:lvl3pPr marR="0" lvl="2"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3pPr>
            <a:lvl4pPr marR="0" lvl="3"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4pPr>
            <a:lvl5pPr marR="0" lvl="4"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5pPr>
            <a:lvl6pPr marR="0" lvl="5"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6pPr>
            <a:lvl7pPr marR="0" lvl="6"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7pPr>
            <a:lvl8pPr marR="0" lvl="7"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8pPr>
            <a:lvl9pPr marR="0" lvl="8"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9pPr>
          </a:lstStyle>
          <a:p>
            <a:endParaRPr/>
          </a:p>
        </p:txBody>
      </p:sp>
      <p:sp>
        <p:nvSpPr>
          <p:cNvPr id="53" name="Google Shape;53;p4"/>
          <p:cNvSpPr txBox="1">
            <a:spLocks noGrp="1"/>
          </p:cNvSpPr>
          <p:nvPr>
            <p:ph type="ftr" idx="11"/>
          </p:nvPr>
        </p:nvSpPr>
        <p:spPr>
          <a:xfrm rot="5400000">
            <a:off x="7077456" y="4178808"/>
            <a:ext cx="3657600" cy="384048"/>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chemeClr val="lt2"/>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2pPr>
            <a:lvl3pPr marR="0" lvl="2"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3pPr>
            <a:lvl4pPr marR="0" lvl="3"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4pPr>
            <a:lvl5pPr marR="0" lvl="4"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5pPr>
            <a:lvl6pPr marR="0" lvl="5"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6pPr>
            <a:lvl7pPr marR="0" lvl="6"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7pPr>
            <a:lvl8pPr marR="0" lvl="7"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8pPr>
            <a:lvl9pPr marR="0" lvl="8" algn="l" rtl="0">
              <a:spcBef>
                <a:spcPts val="0"/>
              </a:spcBef>
              <a:spcAft>
                <a:spcPts val="0"/>
              </a:spcAft>
              <a:buSzPts val="1400"/>
              <a:buNone/>
              <a:defRPr sz="1800" b="0" i="0" u="none" strike="noStrike" cap="none">
                <a:solidFill>
                  <a:schemeClr val="lt1"/>
                </a:solidFill>
                <a:latin typeface="Century Schoolbook"/>
                <a:ea typeface="Century Schoolbook"/>
                <a:cs typeface="Century Schoolbook"/>
                <a:sym typeface="Century Schoolbook"/>
              </a:defRPr>
            </a:lvl9pPr>
          </a:lstStyle>
          <a:p>
            <a:endParaRPr/>
          </a:p>
        </p:txBody>
      </p:sp>
      <p:sp>
        <p:nvSpPr>
          <p:cNvPr id="54" name="Google Shape;54;p4"/>
          <p:cNvSpPr/>
          <p:nvPr/>
        </p:nvSpPr>
        <p:spPr>
          <a:xfrm>
            <a:off x="381000" y="0"/>
            <a:ext cx="609600" cy="6858000"/>
          </a:xfrm>
          <a:prstGeom prst="rect">
            <a:avLst/>
          </a:prstGeom>
          <a:solidFill>
            <a:srgbClr val="FEC2AC">
              <a:alpha val="53725"/>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Schoolbook"/>
              <a:ea typeface="Century Schoolbook"/>
              <a:cs typeface="Century Schoolbook"/>
              <a:sym typeface="Century Schoolbook"/>
            </a:endParaRPr>
          </a:p>
        </p:txBody>
      </p:sp>
      <p:sp>
        <p:nvSpPr>
          <p:cNvPr id="55" name="Google Shape;55;p4"/>
          <p:cNvSpPr/>
          <p:nvPr/>
        </p:nvSpPr>
        <p:spPr>
          <a:xfrm>
            <a:off x="276336" y="0"/>
            <a:ext cx="104664" cy="6858000"/>
          </a:xfrm>
          <a:prstGeom prst="rect">
            <a:avLst/>
          </a:prstGeom>
          <a:solidFill>
            <a:srgbClr val="FFD8CC">
              <a:alpha val="35686"/>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Schoolbook"/>
              <a:ea typeface="Century Schoolbook"/>
              <a:cs typeface="Century Schoolbook"/>
              <a:sym typeface="Century Schoolbook"/>
            </a:endParaRPr>
          </a:p>
        </p:txBody>
      </p:sp>
      <p:sp>
        <p:nvSpPr>
          <p:cNvPr id="56" name="Google Shape;56;p4"/>
          <p:cNvSpPr/>
          <p:nvPr/>
        </p:nvSpPr>
        <p:spPr>
          <a:xfrm>
            <a:off x="990600" y="0"/>
            <a:ext cx="181872" cy="6858000"/>
          </a:xfrm>
          <a:prstGeom prst="rect">
            <a:avLst/>
          </a:prstGeom>
          <a:solidFill>
            <a:srgbClr val="FFD8CC">
              <a:alpha val="6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Schoolbook"/>
              <a:ea typeface="Century Schoolbook"/>
              <a:cs typeface="Century Schoolbook"/>
              <a:sym typeface="Century Schoolbook"/>
            </a:endParaRPr>
          </a:p>
        </p:txBody>
      </p:sp>
      <p:sp>
        <p:nvSpPr>
          <p:cNvPr id="57" name="Google Shape;57;p4"/>
          <p:cNvSpPr/>
          <p:nvPr/>
        </p:nvSpPr>
        <p:spPr>
          <a:xfrm>
            <a:off x="1141320" y="0"/>
            <a:ext cx="230280" cy="6858000"/>
          </a:xfrm>
          <a:prstGeom prst="rect">
            <a:avLst/>
          </a:prstGeom>
          <a:solidFill>
            <a:srgbClr val="FFEDE7">
              <a:alpha val="7098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Schoolbook"/>
              <a:ea typeface="Century Schoolbook"/>
              <a:cs typeface="Century Schoolbook"/>
              <a:sym typeface="Century Schoolbook"/>
            </a:endParaRPr>
          </a:p>
        </p:txBody>
      </p:sp>
      <p:cxnSp>
        <p:nvCxnSpPr>
          <p:cNvPr id="58" name="Google Shape;58;p4"/>
          <p:cNvCxnSpPr/>
          <p:nvPr/>
        </p:nvCxnSpPr>
        <p:spPr>
          <a:xfrm>
            <a:off x="106344" y="0"/>
            <a:ext cx="0" cy="6858000"/>
          </a:xfrm>
          <a:prstGeom prst="straightConnector1">
            <a:avLst/>
          </a:prstGeom>
          <a:noFill/>
          <a:ln w="57150" cap="flat" cmpd="sng">
            <a:solidFill>
              <a:srgbClr val="FEC2AC">
                <a:alpha val="72941"/>
              </a:srgbClr>
            </a:solidFill>
            <a:prstDash val="solid"/>
            <a:round/>
            <a:headEnd type="none" w="sm" len="sm"/>
            <a:tailEnd type="none" w="sm" len="sm"/>
          </a:ln>
        </p:spPr>
      </p:cxnSp>
      <p:cxnSp>
        <p:nvCxnSpPr>
          <p:cNvPr id="59" name="Google Shape;59;p4"/>
          <p:cNvCxnSpPr/>
          <p:nvPr/>
        </p:nvCxnSpPr>
        <p:spPr>
          <a:xfrm>
            <a:off x="914400" y="0"/>
            <a:ext cx="0" cy="6858000"/>
          </a:xfrm>
          <a:prstGeom prst="straightConnector1">
            <a:avLst/>
          </a:prstGeom>
          <a:noFill/>
          <a:ln w="57150" cap="flat" cmpd="sng">
            <a:solidFill>
              <a:srgbClr val="FFEDE7">
                <a:alpha val="82745"/>
              </a:srgbClr>
            </a:solidFill>
            <a:prstDash val="solid"/>
            <a:round/>
            <a:headEnd type="none" w="sm" len="sm"/>
            <a:tailEnd type="none" w="sm" len="sm"/>
          </a:ln>
        </p:spPr>
      </p:cxnSp>
      <p:cxnSp>
        <p:nvCxnSpPr>
          <p:cNvPr id="60" name="Google Shape;60;p4"/>
          <p:cNvCxnSpPr/>
          <p:nvPr/>
        </p:nvCxnSpPr>
        <p:spPr>
          <a:xfrm>
            <a:off x="854112" y="0"/>
            <a:ext cx="0" cy="6858000"/>
          </a:xfrm>
          <a:prstGeom prst="straightConnector1">
            <a:avLst/>
          </a:prstGeom>
          <a:noFill/>
          <a:ln w="57150" cap="flat" cmpd="sng">
            <a:solidFill>
              <a:srgbClr val="FEC2AC"/>
            </a:solidFill>
            <a:prstDash val="solid"/>
            <a:round/>
            <a:headEnd type="none" w="sm" len="sm"/>
            <a:tailEnd type="none" w="sm" len="sm"/>
          </a:ln>
        </p:spPr>
      </p:cxnSp>
      <p:cxnSp>
        <p:nvCxnSpPr>
          <p:cNvPr id="61" name="Google Shape;61;p4"/>
          <p:cNvCxnSpPr/>
          <p:nvPr/>
        </p:nvCxnSpPr>
        <p:spPr>
          <a:xfrm>
            <a:off x="1726640" y="0"/>
            <a:ext cx="0" cy="6858000"/>
          </a:xfrm>
          <a:prstGeom prst="straightConnector1">
            <a:avLst/>
          </a:prstGeom>
          <a:noFill/>
          <a:ln w="28575" cap="flat" cmpd="sng">
            <a:solidFill>
              <a:srgbClr val="FEC2AC">
                <a:alpha val="81960"/>
              </a:srgbClr>
            </a:solidFill>
            <a:prstDash val="solid"/>
            <a:round/>
            <a:headEnd type="none" w="sm" len="sm"/>
            <a:tailEnd type="none" w="sm" len="sm"/>
          </a:ln>
        </p:spPr>
      </p:cxnSp>
      <p:cxnSp>
        <p:nvCxnSpPr>
          <p:cNvPr id="62" name="Google Shape;62;p4"/>
          <p:cNvCxnSpPr/>
          <p:nvPr/>
        </p:nvCxnSpPr>
        <p:spPr>
          <a:xfrm>
            <a:off x="1066800" y="0"/>
            <a:ext cx="0" cy="6858000"/>
          </a:xfrm>
          <a:prstGeom prst="straightConnector1">
            <a:avLst/>
          </a:prstGeom>
          <a:noFill/>
          <a:ln w="9525" cap="flat" cmpd="sng">
            <a:solidFill>
              <a:srgbClr val="FEC2AC"/>
            </a:solidFill>
            <a:prstDash val="solid"/>
            <a:round/>
            <a:headEnd type="none" w="sm" len="sm"/>
            <a:tailEnd type="none" w="sm" len="sm"/>
          </a:ln>
        </p:spPr>
      </p:cxnSp>
      <p:sp>
        <p:nvSpPr>
          <p:cNvPr id="63" name="Google Shape;63;p4"/>
          <p:cNvSpPr/>
          <p:nvPr/>
        </p:nvSpPr>
        <p:spPr>
          <a:xfrm>
            <a:off x="1219200" y="0"/>
            <a:ext cx="76200" cy="6858000"/>
          </a:xfrm>
          <a:prstGeom prst="rect">
            <a:avLst/>
          </a:prstGeom>
          <a:solidFill>
            <a:srgbClr val="FEC2AC">
              <a:alpha val="5098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Schoolbook"/>
              <a:ea typeface="Century Schoolbook"/>
              <a:cs typeface="Century Schoolbook"/>
              <a:sym typeface="Century Schoolbook"/>
            </a:endParaRPr>
          </a:p>
        </p:txBody>
      </p:sp>
      <p:sp>
        <p:nvSpPr>
          <p:cNvPr id="64" name="Google Shape;64;p4"/>
          <p:cNvSpPr/>
          <p:nvPr/>
        </p:nvSpPr>
        <p:spPr>
          <a:xfrm>
            <a:off x="609600" y="3429000"/>
            <a:ext cx="1295400" cy="129540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Schoolbook"/>
              <a:ea typeface="Century Schoolbook"/>
              <a:cs typeface="Century Schoolbook"/>
              <a:sym typeface="Century Schoolbook"/>
            </a:endParaRPr>
          </a:p>
        </p:txBody>
      </p:sp>
      <p:sp>
        <p:nvSpPr>
          <p:cNvPr id="65" name="Google Shape;65;p4"/>
          <p:cNvSpPr/>
          <p:nvPr/>
        </p:nvSpPr>
        <p:spPr>
          <a:xfrm>
            <a:off x="1324704" y="4866752"/>
            <a:ext cx="641424" cy="641424"/>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Schoolbook"/>
              <a:ea typeface="Century Schoolbook"/>
              <a:cs typeface="Century Schoolbook"/>
              <a:sym typeface="Century Schoolbook"/>
            </a:endParaRPr>
          </a:p>
        </p:txBody>
      </p:sp>
      <p:sp>
        <p:nvSpPr>
          <p:cNvPr id="66" name="Google Shape;66;p4"/>
          <p:cNvSpPr/>
          <p:nvPr/>
        </p:nvSpPr>
        <p:spPr>
          <a:xfrm>
            <a:off x="1091080" y="5500632"/>
            <a:ext cx="137160" cy="13716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Schoolbook"/>
              <a:ea typeface="Century Schoolbook"/>
              <a:cs typeface="Century Schoolbook"/>
              <a:sym typeface="Century Schoolbook"/>
            </a:endParaRPr>
          </a:p>
        </p:txBody>
      </p:sp>
      <p:sp>
        <p:nvSpPr>
          <p:cNvPr id="67" name="Google Shape;67;p4"/>
          <p:cNvSpPr/>
          <p:nvPr/>
        </p:nvSpPr>
        <p:spPr>
          <a:xfrm>
            <a:off x="1664208" y="5791200"/>
            <a:ext cx="274320" cy="27432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Schoolbook"/>
              <a:ea typeface="Century Schoolbook"/>
              <a:cs typeface="Century Schoolbook"/>
              <a:sym typeface="Century Schoolbook"/>
            </a:endParaRPr>
          </a:p>
        </p:txBody>
      </p:sp>
      <p:sp>
        <p:nvSpPr>
          <p:cNvPr id="68" name="Google Shape;68;p4"/>
          <p:cNvSpPr/>
          <p:nvPr/>
        </p:nvSpPr>
        <p:spPr>
          <a:xfrm>
            <a:off x="1879040" y="4479888"/>
            <a:ext cx="365760" cy="36576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Schoolbook"/>
              <a:ea typeface="Century Schoolbook"/>
              <a:cs typeface="Century Schoolbook"/>
              <a:sym typeface="Century Schoolbook"/>
            </a:endParaRPr>
          </a:p>
        </p:txBody>
      </p:sp>
      <p:cxnSp>
        <p:nvCxnSpPr>
          <p:cNvPr id="69" name="Google Shape;69;p4"/>
          <p:cNvCxnSpPr/>
          <p:nvPr/>
        </p:nvCxnSpPr>
        <p:spPr>
          <a:xfrm>
            <a:off x="9097944" y="0"/>
            <a:ext cx="0" cy="6858000"/>
          </a:xfrm>
          <a:prstGeom prst="straightConnector1">
            <a:avLst/>
          </a:prstGeom>
          <a:noFill/>
          <a:ln w="57150" cap="flat" cmpd="thickThin">
            <a:solidFill>
              <a:srgbClr val="FEC2AC"/>
            </a:solidFill>
            <a:prstDash val="solid"/>
            <a:round/>
            <a:headEnd type="none" w="sm" len="sm"/>
            <a:tailEnd type="none" w="sm" len="sm"/>
          </a:ln>
        </p:spPr>
      </p:cxnSp>
      <p:sp>
        <p:nvSpPr>
          <p:cNvPr id="70" name="Google Shape;70;p4"/>
          <p:cNvSpPr txBox="1">
            <a:spLocks noGrp="1"/>
          </p:cNvSpPr>
          <p:nvPr>
            <p:ph type="sldNum" idx="12"/>
          </p:nvPr>
        </p:nvSpPr>
        <p:spPr>
          <a:xfrm>
            <a:off x="1340616" y="4928702"/>
            <a:ext cx="609600" cy="517524"/>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a:solidFill>
                  <a:srgbClr val="FFFFFF"/>
                </a:solidFill>
                <a:latin typeface="Century Schoolbook"/>
                <a:ea typeface="Century Schoolbook"/>
                <a:cs typeface="Century Schoolbook"/>
                <a:sym typeface="Century Schoolbook"/>
              </a:defRPr>
            </a:lvl1pPr>
            <a:lvl2pPr marL="0" marR="0" lvl="1" indent="0" algn="ctr" rtl="0">
              <a:spcBef>
                <a:spcPts val="0"/>
              </a:spcBef>
              <a:buNone/>
              <a:defRPr sz="1400" b="1">
                <a:solidFill>
                  <a:srgbClr val="FFFFFF"/>
                </a:solidFill>
                <a:latin typeface="Century Schoolbook"/>
                <a:ea typeface="Century Schoolbook"/>
                <a:cs typeface="Century Schoolbook"/>
                <a:sym typeface="Century Schoolbook"/>
              </a:defRPr>
            </a:lvl2pPr>
            <a:lvl3pPr marL="0" marR="0" lvl="2" indent="0" algn="ctr" rtl="0">
              <a:spcBef>
                <a:spcPts val="0"/>
              </a:spcBef>
              <a:buNone/>
              <a:defRPr sz="1400" b="1">
                <a:solidFill>
                  <a:srgbClr val="FFFFFF"/>
                </a:solidFill>
                <a:latin typeface="Century Schoolbook"/>
                <a:ea typeface="Century Schoolbook"/>
                <a:cs typeface="Century Schoolbook"/>
                <a:sym typeface="Century Schoolbook"/>
              </a:defRPr>
            </a:lvl3pPr>
            <a:lvl4pPr marL="0" marR="0" lvl="3" indent="0" algn="ctr" rtl="0">
              <a:spcBef>
                <a:spcPts val="0"/>
              </a:spcBef>
              <a:buNone/>
              <a:defRPr sz="1400" b="1">
                <a:solidFill>
                  <a:srgbClr val="FFFFFF"/>
                </a:solidFill>
                <a:latin typeface="Century Schoolbook"/>
                <a:ea typeface="Century Schoolbook"/>
                <a:cs typeface="Century Schoolbook"/>
                <a:sym typeface="Century Schoolbook"/>
              </a:defRPr>
            </a:lvl4pPr>
            <a:lvl5pPr marL="0" marR="0" lvl="4" indent="0" algn="ctr" rtl="0">
              <a:spcBef>
                <a:spcPts val="0"/>
              </a:spcBef>
              <a:buNone/>
              <a:defRPr sz="1400" b="1">
                <a:solidFill>
                  <a:srgbClr val="FFFFFF"/>
                </a:solidFill>
                <a:latin typeface="Century Schoolbook"/>
                <a:ea typeface="Century Schoolbook"/>
                <a:cs typeface="Century Schoolbook"/>
                <a:sym typeface="Century Schoolbook"/>
              </a:defRPr>
            </a:lvl5pPr>
            <a:lvl6pPr marL="0" marR="0" lvl="5" indent="0" algn="ctr" rtl="0">
              <a:spcBef>
                <a:spcPts val="0"/>
              </a:spcBef>
              <a:buNone/>
              <a:defRPr sz="1400" b="1">
                <a:solidFill>
                  <a:srgbClr val="FFFFFF"/>
                </a:solidFill>
                <a:latin typeface="Century Schoolbook"/>
                <a:ea typeface="Century Schoolbook"/>
                <a:cs typeface="Century Schoolbook"/>
                <a:sym typeface="Century Schoolbook"/>
              </a:defRPr>
            </a:lvl6pPr>
            <a:lvl7pPr marL="0" marR="0" lvl="6" indent="0" algn="ctr" rtl="0">
              <a:spcBef>
                <a:spcPts val="0"/>
              </a:spcBef>
              <a:buNone/>
              <a:defRPr sz="1400" b="1">
                <a:solidFill>
                  <a:srgbClr val="FFFFFF"/>
                </a:solidFill>
                <a:latin typeface="Century Schoolbook"/>
                <a:ea typeface="Century Schoolbook"/>
                <a:cs typeface="Century Schoolbook"/>
                <a:sym typeface="Century Schoolbook"/>
              </a:defRPr>
            </a:lvl7pPr>
            <a:lvl8pPr marL="0" marR="0" lvl="7" indent="0" algn="ctr" rtl="0">
              <a:spcBef>
                <a:spcPts val="0"/>
              </a:spcBef>
              <a:buNone/>
              <a:defRPr sz="1400" b="1">
                <a:solidFill>
                  <a:srgbClr val="FFFFFF"/>
                </a:solidFill>
                <a:latin typeface="Century Schoolbook"/>
                <a:ea typeface="Century Schoolbook"/>
                <a:cs typeface="Century Schoolbook"/>
                <a:sym typeface="Century Schoolbook"/>
              </a:defRPr>
            </a:lvl8pPr>
            <a:lvl9pPr marL="0" marR="0" lvl="8" indent="0" algn="ctr" rtl="0">
              <a:spcBef>
                <a:spcPts val="0"/>
              </a:spcBef>
              <a:buNone/>
              <a:defRPr sz="1400" b="1">
                <a:solidFill>
                  <a:srgbClr val="FFFFFF"/>
                </a:solidFill>
                <a:latin typeface="Century Schoolbook"/>
                <a:ea typeface="Century Schoolbook"/>
                <a:cs typeface="Century Schoolbook"/>
                <a:sym typeface="Century Schoolbook"/>
              </a:defRPr>
            </a:lvl9pPr>
          </a:lstStyle>
          <a:p>
            <a:pPr marL="0" lvl="0" indent="0">
              <a:spcBef>
                <a:spcPts val="0"/>
              </a:spcBef>
              <a:spcAft>
                <a:spcPts val="0"/>
              </a:spcAft>
              <a:buNone/>
            </a:pPr>
            <a:fld id="{00000000-1234-1234-1234-123412341234}" type="slidenum">
              <a:rPr lang="ru-RU"/>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71"/>
        <p:cNvGrpSpPr/>
        <p:nvPr/>
      </p:nvGrpSpPr>
      <p:grpSpPr>
        <a:xfrm>
          <a:off x="0" y="0"/>
          <a:ext cx="0" cy="0"/>
          <a:chOff x="0" y="0"/>
          <a:chExt cx="0" cy="0"/>
        </a:xfrm>
      </p:grpSpPr>
      <p:sp>
        <p:nvSpPr>
          <p:cNvPr id="72" name="Google Shape;72;p5"/>
          <p:cNvSpPr txBox="1">
            <a:spLocks noGrp="1"/>
          </p:cNvSpPr>
          <p:nvPr>
            <p:ph type="title"/>
          </p:nvPr>
        </p:nvSpPr>
        <p:spPr>
          <a:xfrm>
            <a:off x="457200" y="274638"/>
            <a:ext cx="7467600" cy="11430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dk2"/>
              </a:buClr>
              <a:buSzPts val="3000"/>
              <a:buFont typeface="Century Schoolbook"/>
              <a:buNone/>
              <a:defRPr sz="3000" b="0" i="0" u="none" strike="noStrike" cap="small">
                <a:solidFill>
                  <a:schemeClr val="dk2"/>
                </a:solidFill>
                <a:latin typeface="Century Schoolbook"/>
                <a:ea typeface="Century Schoolbook"/>
                <a:cs typeface="Century Schoolbook"/>
                <a:sym typeface="Century Schoolboo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3" name="Google Shape;73;p5"/>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200">
                <a:solidFill>
                  <a:schemeClr val="dk2"/>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2pPr>
            <a:lvl3pPr marR="0" lvl="2"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3pPr>
            <a:lvl4pPr marR="0" lvl="3"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4pPr>
            <a:lvl5pPr marR="0" lvl="4"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5pPr>
            <a:lvl6pPr marR="0" lvl="5"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6pPr>
            <a:lvl7pPr marR="0" lvl="6"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7pPr>
            <a:lvl8pPr marR="0" lvl="7"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8pPr>
            <a:lvl9pPr marR="0" lvl="8"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9pPr>
          </a:lstStyle>
          <a:p>
            <a:endParaRPr/>
          </a:p>
        </p:txBody>
      </p:sp>
      <p:sp>
        <p:nvSpPr>
          <p:cNvPr id="74" name="Google Shape;74;p5"/>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chemeClr val="dk2"/>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2pPr>
            <a:lvl3pPr marR="0" lvl="2"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3pPr>
            <a:lvl4pPr marR="0" lvl="3"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4pPr>
            <a:lvl5pPr marR="0" lvl="4"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5pPr>
            <a:lvl6pPr marR="0" lvl="5"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6pPr>
            <a:lvl7pPr marR="0" lvl="6"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7pPr>
            <a:lvl8pPr marR="0" lvl="7"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8pPr>
            <a:lvl9pPr marR="0" lvl="8"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9pPr>
          </a:lstStyle>
          <a:p>
            <a:endParaRPr/>
          </a:p>
        </p:txBody>
      </p:sp>
      <p:sp>
        <p:nvSpPr>
          <p:cNvPr id="75" name="Google Shape;75;p5"/>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a:solidFill>
                  <a:srgbClr val="FFFFFF"/>
                </a:solidFill>
                <a:latin typeface="Century Schoolbook"/>
                <a:ea typeface="Century Schoolbook"/>
                <a:cs typeface="Century Schoolbook"/>
                <a:sym typeface="Century Schoolbook"/>
              </a:defRPr>
            </a:lvl1pPr>
            <a:lvl2pPr marL="0" marR="0" lvl="1" indent="0" algn="ctr" rtl="0">
              <a:spcBef>
                <a:spcPts val="0"/>
              </a:spcBef>
              <a:buNone/>
              <a:defRPr sz="1400" b="1">
                <a:solidFill>
                  <a:srgbClr val="FFFFFF"/>
                </a:solidFill>
                <a:latin typeface="Century Schoolbook"/>
                <a:ea typeface="Century Schoolbook"/>
                <a:cs typeface="Century Schoolbook"/>
                <a:sym typeface="Century Schoolbook"/>
              </a:defRPr>
            </a:lvl2pPr>
            <a:lvl3pPr marL="0" marR="0" lvl="2" indent="0" algn="ctr" rtl="0">
              <a:spcBef>
                <a:spcPts val="0"/>
              </a:spcBef>
              <a:buNone/>
              <a:defRPr sz="1400" b="1">
                <a:solidFill>
                  <a:srgbClr val="FFFFFF"/>
                </a:solidFill>
                <a:latin typeface="Century Schoolbook"/>
                <a:ea typeface="Century Schoolbook"/>
                <a:cs typeface="Century Schoolbook"/>
                <a:sym typeface="Century Schoolbook"/>
              </a:defRPr>
            </a:lvl3pPr>
            <a:lvl4pPr marL="0" marR="0" lvl="3" indent="0" algn="ctr" rtl="0">
              <a:spcBef>
                <a:spcPts val="0"/>
              </a:spcBef>
              <a:buNone/>
              <a:defRPr sz="1400" b="1">
                <a:solidFill>
                  <a:srgbClr val="FFFFFF"/>
                </a:solidFill>
                <a:latin typeface="Century Schoolbook"/>
                <a:ea typeface="Century Schoolbook"/>
                <a:cs typeface="Century Schoolbook"/>
                <a:sym typeface="Century Schoolbook"/>
              </a:defRPr>
            </a:lvl4pPr>
            <a:lvl5pPr marL="0" marR="0" lvl="4" indent="0" algn="ctr" rtl="0">
              <a:spcBef>
                <a:spcPts val="0"/>
              </a:spcBef>
              <a:buNone/>
              <a:defRPr sz="1400" b="1">
                <a:solidFill>
                  <a:srgbClr val="FFFFFF"/>
                </a:solidFill>
                <a:latin typeface="Century Schoolbook"/>
                <a:ea typeface="Century Schoolbook"/>
                <a:cs typeface="Century Schoolbook"/>
                <a:sym typeface="Century Schoolbook"/>
              </a:defRPr>
            </a:lvl5pPr>
            <a:lvl6pPr marL="0" marR="0" lvl="5" indent="0" algn="ctr" rtl="0">
              <a:spcBef>
                <a:spcPts val="0"/>
              </a:spcBef>
              <a:buNone/>
              <a:defRPr sz="1400" b="1">
                <a:solidFill>
                  <a:srgbClr val="FFFFFF"/>
                </a:solidFill>
                <a:latin typeface="Century Schoolbook"/>
                <a:ea typeface="Century Schoolbook"/>
                <a:cs typeface="Century Schoolbook"/>
                <a:sym typeface="Century Schoolbook"/>
              </a:defRPr>
            </a:lvl6pPr>
            <a:lvl7pPr marL="0" marR="0" lvl="6" indent="0" algn="ctr" rtl="0">
              <a:spcBef>
                <a:spcPts val="0"/>
              </a:spcBef>
              <a:buNone/>
              <a:defRPr sz="1400" b="1">
                <a:solidFill>
                  <a:srgbClr val="FFFFFF"/>
                </a:solidFill>
                <a:latin typeface="Century Schoolbook"/>
                <a:ea typeface="Century Schoolbook"/>
                <a:cs typeface="Century Schoolbook"/>
                <a:sym typeface="Century Schoolbook"/>
              </a:defRPr>
            </a:lvl7pPr>
            <a:lvl8pPr marL="0" marR="0" lvl="7" indent="0" algn="ctr" rtl="0">
              <a:spcBef>
                <a:spcPts val="0"/>
              </a:spcBef>
              <a:buNone/>
              <a:defRPr sz="1400" b="1">
                <a:solidFill>
                  <a:srgbClr val="FFFFFF"/>
                </a:solidFill>
                <a:latin typeface="Century Schoolbook"/>
                <a:ea typeface="Century Schoolbook"/>
                <a:cs typeface="Century Schoolbook"/>
                <a:sym typeface="Century Schoolbook"/>
              </a:defRPr>
            </a:lvl8pPr>
            <a:lvl9pPr marL="0" marR="0" lvl="8" indent="0" algn="ctr" rtl="0">
              <a:spcBef>
                <a:spcPts val="0"/>
              </a:spcBef>
              <a:buNone/>
              <a:defRPr sz="1400" b="1">
                <a:solidFill>
                  <a:srgbClr val="FFFFFF"/>
                </a:solidFill>
                <a:latin typeface="Century Schoolbook"/>
                <a:ea typeface="Century Schoolbook"/>
                <a:cs typeface="Century Schoolbook"/>
                <a:sym typeface="Century Schoolbook"/>
              </a:defRPr>
            </a:lvl9pPr>
          </a:lstStyle>
          <a:p>
            <a:pPr marL="0" lvl="0" indent="0">
              <a:spcBef>
                <a:spcPts val="0"/>
              </a:spcBef>
              <a:spcAft>
                <a:spcPts val="0"/>
              </a:spcAft>
              <a:buNone/>
            </a:pPr>
            <a:fld id="{00000000-1234-1234-1234-123412341234}" type="slidenum">
              <a:rPr lang="ru-RU"/>
              <a:pPr marL="0" lvl="0" indent="0">
                <a:spcBef>
                  <a:spcPts val="0"/>
                </a:spcBef>
                <a:spcAft>
                  <a:spcPts val="0"/>
                </a:spcAft>
                <a:buNone/>
              </a:pPr>
              <a:t>‹#›</a:t>
            </a:fld>
            <a:endParaRPr/>
          </a:p>
        </p:txBody>
      </p:sp>
      <p:sp>
        <p:nvSpPr>
          <p:cNvPr id="76" name="Google Shape;76;p5"/>
          <p:cNvSpPr txBox="1">
            <a:spLocks noGrp="1"/>
          </p:cNvSpPr>
          <p:nvPr>
            <p:ph type="body" idx="1"/>
          </p:nvPr>
        </p:nvSpPr>
        <p:spPr>
          <a:xfrm>
            <a:off x="457200" y="1600200"/>
            <a:ext cx="3657600" cy="4572000"/>
          </a:xfrm>
          <a:prstGeom prst="rect">
            <a:avLst/>
          </a:prstGeom>
          <a:noFill/>
          <a:ln>
            <a:noFill/>
          </a:ln>
        </p:spPr>
        <p:txBody>
          <a:bodyPr spcFirstLastPara="1" wrap="square" lIns="91425" tIns="45700" rIns="91425" bIns="45700" anchor="t" anchorCtr="0"/>
          <a:lstStyle>
            <a:lvl1pPr marL="457200" marR="0" lvl="0" indent="-335280" algn="l" rtl="0">
              <a:spcBef>
                <a:spcPts val="600"/>
              </a:spcBef>
              <a:spcAft>
                <a:spcPts val="0"/>
              </a:spcAft>
              <a:buClr>
                <a:schemeClr val="accent1"/>
              </a:buClr>
              <a:buSzPts val="1680"/>
              <a:buFont typeface="Noto Sans Symbols"/>
              <a:buChar char="•"/>
              <a:defRPr sz="2400" b="0" i="0" u="none" strike="noStrike" cap="none">
                <a:solidFill>
                  <a:schemeClr val="dk1"/>
                </a:solidFill>
                <a:latin typeface="Century Schoolbook"/>
                <a:ea typeface="Century Schoolbook"/>
                <a:cs typeface="Century Schoolbook"/>
                <a:sym typeface="Century Schoolbook"/>
              </a:defRPr>
            </a:lvl1pPr>
            <a:lvl2pPr marL="914400" marR="0" lvl="1" indent="-335280" algn="l" rtl="0">
              <a:spcBef>
                <a:spcPts val="420"/>
              </a:spcBef>
              <a:spcAft>
                <a:spcPts val="0"/>
              </a:spcAft>
              <a:buClr>
                <a:schemeClr val="accent1"/>
              </a:buClr>
              <a:buSzPts val="1680"/>
              <a:buFont typeface="Noto Sans Symbols"/>
              <a:buChar char="●"/>
              <a:defRPr sz="2100" b="0" i="0" u="none" strike="noStrike" cap="none">
                <a:solidFill>
                  <a:schemeClr val="dk1"/>
                </a:solidFill>
                <a:latin typeface="Century Schoolbook"/>
                <a:ea typeface="Century Schoolbook"/>
                <a:cs typeface="Century Schoolbook"/>
                <a:sym typeface="Century Schoolbook"/>
              </a:defRPr>
            </a:lvl2pPr>
            <a:lvl3pPr marL="1371600" marR="0" lvl="2" indent="-297180" algn="l" rtl="0">
              <a:spcBef>
                <a:spcPts val="360"/>
              </a:spcBef>
              <a:spcAft>
                <a:spcPts val="0"/>
              </a:spcAft>
              <a:buClr>
                <a:srgbClr val="DE7530"/>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3pPr>
            <a:lvl4pPr marL="1828800" marR="0" lvl="3" indent="-297180" algn="l" rtl="0">
              <a:spcBef>
                <a:spcPts val="360"/>
              </a:spcBef>
              <a:spcAft>
                <a:spcPts val="0"/>
              </a:spcAft>
              <a:buClr>
                <a:srgbClr val="FEC2AC"/>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4pPr>
            <a:lvl5pPr marL="2286000" marR="0" lvl="4" indent="-297688" algn="l" rtl="0">
              <a:spcBef>
                <a:spcPts val="320"/>
              </a:spcBef>
              <a:spcAft>
                <a:spcPts val="0"/>
              </a:spcAft>
              <a:buClr>
                <a:srgbClr val="BBC9E9"/>
              </a:buClr>
              <a:buSzPts val="1088"/>
              <a:buFont typeface="Noto Sans Symbols"/>
              <a:buChar char="●"/>
              <a:defRPr sz="1600" b="0" i="0" u="none" strike="noStrike" cap="none">
                <a:solidFill>
                  <a:schemeClr val="dk1"/>
                </a:solidFill>
                <a:latin typeface="Century Schoolbook"/>
                <a:ea typeface="Century Schoolbook"/>
                <a:cs typeface="Century Schoolbook"/>
                <a:sym typeface="Century Schoolbook"/>
              </a:defRPr>
            </a:lvl5pPr>
            <a:lvl6pPr marL="2743200" marR="0" lvl="5" indent="-330200" algn="l" rtl="0">
              <a:spcBef>
                <a:spcPts val="320"/>
              </a:spcBef>
              <a:spcAft>
                <a:spcPts val="0"/>
              </a:spcAft>
              <a:buClr>
                <a:schemeClr val="accent1"/>
              </a:buClr>
              <a:buSzPts val="1600"/>
              <a:buFont typeface="Century Schoolbook"/>
              <a:buChar char="•"/>
              <a:defRPr sz="1600" b="0" i="0" u="none" strike="noStrike" cap="none">
                <a:solidFill>
                  <a:schemeClr val="dk2"/>
                </a:solidFill>
                <a:latin typeface="Century Schoolbook"/>
                <a:ea typeface="Century Schoolbook"/>
                <a:cs typeface="Century Schoolbook"/>
                <a:sym typeface="Century Schoolbook"/>
              </a:defRPr>
            </a:lvl6pPr>
            <a:lvl7pPr marL="3200400" marR="0" lvl="6" indent="-281939" algn="l" rtl="0">
              <a:spcBef>
                <a:spcPts val="280"/>
              </a:spcBef>
              <a:spcAft>
                <a:spcPts val="0"/>
              </a:spcAft>
              <a:buClr>
                <a:srgbClr val="FEC2AC"/>
              </a:buClr>
              <a:buSzPts val="840"/>
              <a:buFont typeface="Noto Sans Symbols"/>
              <a:buChar char="○"/>
              <a:defRPr sz="1400" b="0" i="0" u="none" strike="noStrike" cap="none">
                <a:solidFill>
                  <a:schemeClr val="dk2"/>
                </a:solidFill>
                <a:latin typeface="Century Schoolbook"/>
                <a:ea typeface="Century Schoolbook"/>
                <a:cs typeface="Century Schoolbook"/>
                <a:sym typeface="Century Schoolbook"/>
              </a:defRPr>
            </a:lvl7pPr>
            <a:lvl8pPr marL="3657600" marR="0" lvl="7" indent="-317500" algn="l" rtl="0">
              <a:spcBef>
                <a:spcPts val="280"/>
              </a:spcBef>
              <a:spcAft>
                <a:spcPts val="0"/>
              </a:spcAft>
              <a:buClr>
                <a:schemeClr val="accent2"/>
              </a:buClr>
              <a:buSzPts val="1400"/>
              <a:buFont typeface="Century Schoolbook"/>
              <a:buChar char="•"/>
              <a:defRPr sz="1400" b="0" i="0" u="none" strike="noStrike" cap="small">
                <a:solidFill>
                  <a:schemeClr val="dk2"/>
                </a:solidFill>
                <a:latin typeface="Century Schoolbook"/>
                <a:ea typeface="Century Schoolbook"/>
                <a:cs typeface="Century Schoolbook"/>
                <a:sym typeface="Century Schoolbook"/>
              </a:defRPr>
            </a:lvl8pPr>
            <a:lvl9pPr marL="4114800" marR="0" lvl="8" indent="-317500" algn="l" rtl="0">
              <a:spcBef>
                <a:spcPts val="280"/>
              </a:spcBef>
              <a:spcAft>
                <a:spcPts val="0"/>
              </a:spcAft>
              <a:buClr>
                <a:srgbClr val="DE7530"/>
              </a:buClr>
              <a:buSzPts val="1400"/>
              <a:buFont typeface="Century Schoolbook"/>
              <a:buChar char="•"/>
              <a:defRPr sz="1400" b="0" i="0" u="none" strike="noStrike" cap="none">
                <a:solidFill>
                  <a:schemeClr val="dk2"/>
                </a:solidFill>
                <a:latin typeface="Century Schoolbook"/>
                <a:ea typeface="Century Schoolbook"/>
                <a:cs typeface="Century Schoolbook"/>
                <a:sym typeface="Century Schoolbook"/>
              </a:defRPr>
            </a:lvl9pPr>
          </a:lstStyle>
          <a:p>
            <a:endParaRPr/>
          </a:p>
        </p:txBody>
      </p:sp>
      <p:sp>
        <p:nvSpPr>
          <p:cNvPr id="77" name="Google Shape;77;p5"/>
          <p:cNvSpPr txBox="1">
            <a:spLocks noGrp="1"/>
          </p:cNvSpPr>
          <p:nvPr>
            <p:ph type="body" idx="2"/>
          </p:nvPr>
        </p:nvSpPr>
        <p:spPr>
          <a:xfrm>
            <a:off x="4270248" y="1600200"/>
            <a:ext cx="3657600" cy="4572000"/>
          </a:xfrm>
          <a:prstGeom prst="rect">
            <a:avLst/>
          </a:prstGeom>
          <a:noFill/>
          <a:ln>
            <a:noFill/>
          </a:ln>
        </p:spPr>
        <p:txBody>
          <a:bodyPr spcFirstLastPara="1" wrap="square" lIns="91425" tIns="45700" rIns="91425" bIns="45700" anchor="t" anchorCtr="0"/>
          <a:lstStyle>
            <a:lvl1pPr marL="457200" marR="0" lvl="0" indent="-335280" algn="l" rtl="0">
              <a:spcBef>
                <a:spcPts val="600"/>
              </a:spcBef>
              <a:spcAft>
                <a:spcPts val="0"/>
              </a:spcAft>
              <a:buClr>
                <a:schemeClr val="accent1"/>
              </a:buClr>
              <a:buSzPts val="1680"/>
              <a:buFont typeface="Noto Sans Symbols"/>
              <a:buChar char="•"/>
              <a:defRPr sz="2400" b="0" i="0" u="none" strike="noStrike" cap="none">
                <a:solidFill>
                  <a:schemeClr val="dk1"/>
                </a:solidFill>
                <a:latin typeface="Century Schoolbook"/>
                <a:ea typeface="Century Schoolbook"/>
                <a:cs typeface="Century Schoolbook"/>
                <a:sym typeface="Century Schoolbook"/>
              </a:defRPr>
            </a:lvl1pPr>
            <a:lvl2pPr marL="914400" marR="0" lvl="1" indent="-335280" algn="l" rtl="0">
              <a:spcBef>
                <a:spcPts val="420"/>
              </a:spcBef>
              <a:spcAft>
                <a:spcPts val="0"/>
              </a:spcAft>
              <a:buClr>
                <a:schemeClr val="accent1"/>
              </a:buClr>
              <a:buSzPts val="1680"/>
              <a:buFont typeface="Noto Sans Symbols"/>
              <a:buChar char="●"/>
              <a:defRPr sz="2100" b="0" i="0" u="none" strike="noStrike" cap="none">
                <a:solidFill>
                  <a:schemeClr val="dk1"/>
                </a:solidFill>
                <a:latin typeface="Century Schoolbook"/>
                <a:ea typeface="Century Schoolbook"/>
                <a:cs typeface="Century Schoolbook"/>
                <a:sym typeface="Century Schoolbook"/>
              </a:defRPr>
            </a:lvl2pPr>
            <a:lvl3pPr marL="1371600" marR="0" lvl="2" indent="-297180" algn="l" rtl="0">
              <a:spcBef>
                <a:spcPts val="360"/>
              </a:spcBef>
              <a:spcAft>
                <a:spcPts val="0"/>
              </a:spcAft>
              <a:buClr>
                <a:srgbClr val="DE7530"/>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3pPr>
            <a:lvl4pPr marL="1828800" marR="0" lvl="3" indent="-297180" algn="l" rtl="0">
              <a:spcBef>
                <a:spcPts val="360"/>
              </a:spcBef>
              <a:spcAft>
                <a:spcPts val="0"/>
              </a:spcAft>
              <a:buClr>
                <a:srgbClr val="FEC2AC"/>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4pPr>
            <a:lvl5pPr marL="2286000" marR="0" lvl="4" indent="-297688" algn="l" rtl="0">
              <a:spcBef>
                <a:spcPts val="320"/>
              </a:spcBef>
              <a:spcAft>
                <a:spcPts val="0"/>
              </a:spcAft>
              <a:buClr>
                <a:srgbClr val="BBC9E9"/>
              </a:buClr>
              <a:buSzPts val="1088"/>
              <a:buFont typeface="Noto Sans Symbols"/>
              <a:buChar char="●"/>
              <a:defRPr sz="1600" b="0" i="0" u="none" strike="noStrike" cap="none">
                <a:solidFill>
                  <a:schemeClr val="dk1"/>
                </a:solidFill>
                <a:latin typeface="Century Schoolbook"/>
                <a:ea typeface="Century Schoolbook"/>
                <a:cs typeface="Century Schoolbook"/>
                <a:sym typeface="Century Schoolbook"/>
              </a:defRPr>
            </a:lvl5pPr>
            <a:lvl6pPr marL="2743200" marR="0" lvl="5" indent="-330200" algn="l" rtl="0">
              <a:spcBef>
                <a:spcPts val="320"/>
              </a:spcBef>
              <a:spcAft>
                <a:spcPts val="0"/>
              </a:spcAft>
              <a:buClr>
                <a:schemeClr val="accent1"/>
              </a:buClr>
              <a:buSzPts val="1600"/>
              <a:buFont typeface="Century Schoolbook"/>
              <a:buChar char="•"/>
              <a:defRPr sz="1600" b="0" i="0" u="none" strike="noStrike" cap="none">
                <a:solidFill>
                  <a:schemeClr val="dk2"/>
                </a:solidFill>
                <a:latin typeface="Century Schoolbook"/>
                <a:ea typeface="Century Schoolbook"/>
                <a:cs typeface="Century Schoolbook"/>
                <a:sym typeface="Century Schoolbook"/>
              </a:defRPr>
            </a:lvl6pPr>
            <a:lvl7pPr marL="3200400" marR="0" lvl="6" indent="-281939" algn="l" rtl="0">
              <a:spcBef>
                <a:spcPts val="280"/>
              </a:spcBef>
              <a:spcAft>
                <a:spcPts val="0"/>
              </a:spcAft>
              <a:buClr>
                <a:srgbClr val="FEC2AC"/>
              </a:buClr>
              <a:buSzPts val="840"/>
              <a:buFont typeface="Noto Sans Symbols"/>
              <a:buChar char="○"/>
              <a:defRPr sz="1400" b="0" i="0" u="none" strike="noStrike" cap="none">
                <a:solidFill>
                  <a:schemeClr val="dk2"/>
                </a:solidFill>
                <a:latin typeface="Century Schoolbook"/>
                <a:ea typeface="Century Schoolbook"/>
                <a:cs typeface="Century Schoolbook"/>
                <a:sym typeface="Century Schoolbook"/>
              </a:defRPr>
            </a:lvl7pPr>
            <a:lvl8pPr marL="3657600" marR="0" lvl="7" indent="-317500" algn="l" rtl="0">
              <a:spcBef>
                <a:spcPts val="280"/>
              </a:spcBef>
              <a:spcAft>
                <a:spcPts val="0"/>
              </a:spcAft>
              <a:buClr>
                <a:schemeClr val="accent2"/>
              </a:buClr>
              <a:buSzPts val="1400"/>
              <a:buFont typeface="Century Schoolbook"/>
              <a:buChar char="•"/>
              <a:defRPr sz="1400" b="0" i="0" u="none" strike="noStrike" cap="small">
                <a:solidFill>
                  <a:schemeClr val="dk2"/>
                </a:solidFill>
                <a:latin typeface="Century Schoolbook"/>
                <a:ea typeface="Century Schoolbook"/>
                <a:cs typeface="Century Schoolbook"/>
                <a:sym typeface="Century Schoolbook"/>
              </a:defRPr>
            </a:lvl8pPr>
            <a:lvl9pPr marL="4114800" marR="0" lvl="8" indent="-317500" algn="l" rtl="0">
              <a:spcBef>
                <a:spcPts val="280"/>
              </a:spcBef>
              <a:spcAft>
                <a:spcPts val="0"/>
              </a:spcAft>
              <a:buClr>
                <a:srgbClr val="DE7530"/>
              </a:buClr>
              <a:buSzPts val="1400"/>
              <a:buFont typeface="Century Schoolbook"/>
              <a:buChar char="•"/>
              <a:defRPr sz="1400" b="0" i="0" u="none" strike="noStrike" cap="none">
                <a:solidFill>
                  <a:schemeClr val="dk2"/>
                </a:solidFill>
                <a:latin typeface="Century Schoolbook"/>
                <a:ea typeface="Century Schoolbook"/>
                <a:cs typeface="Century Schoolbook"/>
                <a:sym typeface="Century Schoolbook"/>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78"/>
        <p:cNvGrpSpPr/>
        <p:nvPr/>
      </p:nvGrpSpPr>
      <p:grpSpPr>
        <a:xfrm>
          <a:off x="0" y="0"/>
          <a:ext cx="0" cy="0"/>
          <a:chOff x="0" y="0"/>
          <a:chExt cx="0" cy="0"/>
        </a:xfrm>
      </p:grpSpPr>
      <p:sp>
        <p:nvSpPr>
          <p:cNvPr id="79" name="Google Shape;79;p6"/>
          <p:cNvSpPr txBox="1">
            <a:spLocks noGrp="1"/>
          </p:cNvSpPr>
          <p:nvPr>
            <p:ph type="title"/>
          </p:nvPr>
        </p:nvSpPr>
        <p:spPr>
          <a:xfrm>
            <a:off x="457200" y="273050"/>
            <a:ext cx="7543800" cy="11430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dk2"/>
              </a:buClr>
              <a:buSzPts val="3000"/>
              <a:buFont typeface="Century Schoolbook"/>
              <a:buNone/>
              <a:defRPr sz="3000" b="0" i="0" u="none" strike="noStrike" cap="small">
                <a:solidFill>
                  <a:schemeClr val="dk2"/>
                </a:solidFill>
                <a:latin typeface="Century Schoolbook"/>
                <a:ea typeface="Century Schoolbook"/>
                <a:cs typeface="Century Schoolbook"/>
                <a:sym typeface="Century Schoolboo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0" name="Google Shape;80;p6"/>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200">
                <a:solidFill>
                  <a:schemeClr val="dk2"/>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2pPr>
            <a:lvl3pPr marR="0" lvl="2"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3pPr>
            <a:lvl4pPr marR="0" lvl="3"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4pPr>
            <a:lvl5pPr marR="0" lvl="4"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5pPr>
            <a:lvl6pPr marR="0" lvl="5"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6pPr>
            <a:lvl7pPr marR="0" lvl="6"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7pPr>
            <a:lvl8pPr marR="0" lvl="7"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8pPr>
            <a:lvl9pPr marR="0" lvl="8"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9pPr>
          </a:lstStyle>
          <a:p>
            <a:endParaRPr/>
          </a:p>
        </p:txBody>
      </p:sp>
      <p:sp>
        <p:nvSpPr>
          <p:cNvPr id="81" name="Google Shape;81;p6"/>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chemeClr val="dk2"/>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2pPr>
            <a:lvl3pPr marR="0" lvl="2"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3pPr>
            <a:lvl4pPr marR="0" lvl="3"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4pPr>
            <a:lvl5pPr marR="0" lvl="4"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5pPr>
            <a:lvl6pPr marR="0" lvl="5"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6pPr>
            <a:lvl7pPr marR="0" lvl="6"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7pPr>
            <a:lvl8pPr marR="0" lvl="7"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8pPr>
            <a:lvl9pPr marR="0" lvl="8"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9pPr>
          </a:lstStyle>
          <a:p>
            <a:endParaRPr/>
          </a:p>
        </p:txBody>
      </p:sp>
      <p:sp>
        <p:nvSpPr>
          <p:cNvPr id="82" name="Google Shape;82;p6"/>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a:solidFill>
                  <a:srgbClr val="FFFFFF"/>
                </a:solidFill>
                <a:latin typeface="Century Schoolbook"/>
                <a:ea typeface="Century Schoolbook"/>
                <a:cs typeface="Century Schoolbook"/>
                <a:sym typeface="Century Schoolbook"/>
              </a:defRPr>
            </a:lvl1pPr>
            <a:lvl2pPr marL="0" marR="0" lvl="1" indent="0" algn="ctr" rtl="0">
              <a:spcBef>
                <a:spcPts val="0"/>
              </a:spcBef>
              <a:buNone/>
              <a:defRPr sz="1400" b="1">
                <a:solidFill>
                  <a:srgbClr val="FFFFFF"/>
                </a:solidFill>
                <a:latin typeface="Century Schoolbook"/>
                <a:ea typeface="Century Schoolbook"/>
                <a:cs typeface="Century Schoolbook"/>
                <a:sym typeface="Century Schoolbook"/>
              </a:defRPr>
            </a:lvl2pPr>
            <a:lvl3pPr marL="0" marR="0" lvl="2" indent="0" algn="ctr" rtl="0">
              <a:spcBef>
                <a:spcPts val="0"/>
              </a:spcBef>
              <a:buNone/>
              <a:defRPr sz="1400" b="1">
                <a:solidFill>
                  <a:srgbClr val="FFFFFF"/>
                </a:solidFill>
                <a:latin typeface="Century Schoolbook"/>
                <a:ea typeface="Century Schoolbook"/>
                <a:cs typeface="Century Schoolbook"/>
                <a:sym typeface="Century Schoolbook"/>
              </a:defRPr>
            </a:lvl3pPr>
            <a:lvl4pPr marL="0" marR="0" lvl="3" indent="0" algn="ctr" rtl="0">
              <a:spcBef>
                <a:spcPts val="0"/>
              </a:spcBef>
              <a:buNone/>
              <a:defRPr sz="1400" b="1">
                <a:solidFill>
                  <a:srgbClr val="FFFFFF"/>
                </a:solidFill>
                <a:latin typeface="Century Schoolbook"/>
                <a:ea typeface="Century Schoolbook"/>
                <a:cs typeface="Century Schoolbook"/>
                <a:sym typeface="Century Schoolbook"/>
              </a:defRPr>
            </a:lvl4pPr>
            <a:lvl5pPr marL="0" marR="0" lvl="4" indent="0" algn="ctr" rtl="0">
              <a:spcBef>
                <a:spcPts val="0"/>
              </a:spcBef>
              <a:buNone/>
              <a:defRPr sz="1400" b="1">
                <a:solidFill>
                  <a:srgbClr val="FFFFFF"/>
                </a:solidFill>
                <a:latin typeface="Century Schoolbook"/>
                <a:ea typeface="Century Schoolbook"/>
                <a:cs typeface="Century Schoolbook"/>
                <a:sym typeface="Century Schoolbook"/>
              </a:defRPr>
            </a:lvl5pPr>
            <a:lvl6pPr marL="0" marR="0" lvl="5" indent="0" algn="ctr" rtl="0">
              <a:spcBef>
                <a:spcPts val="0"/>
              </a:spcBef>
              <a:buNone/>
              <a:defRPr sz="1400" b="1">
                <a:solidFill>
                  <a:srgbClr val="FFFFFF"/>
                </a:solidFill>
                <a:latin typeface="Century Schoolbook"/>
                <a:ea typeface="Century Schoolbook"/>
                <a:cs typeface="Century Schoolbook"/>
                <a:sym typeface="Century Schoolbook"/>
              </a:defRPr>
            </a:lvl6pPr>
            <a:lvl7pPr marL="0" marR="0" lvl="6" indent="0" algn="ctr" rtl="0">
              <a:spcBef>
                <a:spcPts val="0"/>
              </a:spcBef>
              <a:buNone/>
              <a:defRPr sz="1400" b="1">
                <a:solidFill>
                  <a:srgbClr val="FFFFFF"/>
                </a:solidFill>
                <a:latin typeface="Century Schoolbook"/>
                <a:ea typeface="Century Schoolbook"/>
                <a:cs typeface="Century Schoolbook"/>
                <a:sym typeface="Century Schoolbook"/>
              </a:defRPr>
            </a:lvl7pPr>
            <a:lvl8pPr marL="0" marR="0" lvl="7" indent="0" algn="ctr" rtl="0">
              <a:spcBef>
                <a:spcPts val="0"/>
              </a:spcBef>
              <a:buNone/>
              <a:defRPr sz="1400" b="1">
                <a:solidFill>
                  <a:srgbClr val="FFFFFF"/>
                </a:solidFill>
                <a:latin typeface="Century Schoolbook"/>
                <a:ea typeface="Century Schoolbook"/>
                <a:cs typeface="Century Schoolbook"/>
                <a:sym typeface="Century Schoolbook"/>
              </a:defRPr>
            </a:lvl8pPr>
            <a:lvl9pPr marL="0" marR="0" lvl="8" indent="0" algn="ctr" rtl="0">
              <a:spcBef>
                <a:spcPts val="0"/>
              </a:spcBef>
              <a:buNone/>
              <a:defRPr sz="1400" b="1">
                <a:solidFill>
                  <a:srgbClr val="FFFFFF"/>
                </a:solidFill>
                <a:latin typeface="Century Schoolbook"/>
                <a:ea typeface="Century Schoolbook"/>
                <a:cs typeface="Century Schoolbook"/>
                <a:sym typeface="Century Schoolbook"/>
              </a:defRPr>
            </a:lvl9pPr>
          </a:lstStyle>
          <a:p>
            <a:pPr marL="0" lvl="0" indent="0">
              <a:spcBef>
                <a:spcPts val="0"/>
              </a:spcBef>
              <a:spcAft>
                <a:spcPts val="0"/>
              </a:spcAft>
              <a:buNone/>
            </a:pPr>
            <a:fld id="{00000000-1234-1234-1234-123412341234}" type="slidenum">
              <a:rPr lang="ru-RU"/>
              <a:pPr marL="0" lvl="0" indent="0">
                <a:spcBef>
                  <a:spcPts val="0"/>
                </a:spcBef>
                <a:spcAft>
                  <a:spcPts val="0"/>
                </a:spcAft>
                <a:buNone/>
              </a:pPr>
              <a:t>‹#›</a:t>
            </a:fld>
            <a:endParaRPr/>
          </a:p>
        </p:txBody>
      </p:sp>
      <p:sp>
        <p:nvSpPr>
          <p:cNvPr id="83" name="Google Shape;83;p6"/>
          <p:cNvSpPr txBox="1">
            <a:spLocks noGrp="1"/>
          </p:cNvSpPr>
          <p:nvPr>
            <p:ph type="body" idx="1"/>
          </p:nvPr>
        </p:nvSpPr>
        <p:spPr>
          <a:xfrm>
            <a:off x="457200" y="2362200"/>
            <a:ext cx="3657600" cy="3886200"/>
          </a:xfrm>
          <a:prstGeom prst="rect">
            <a:avLst/>
          </a:prstGeom>
          <a:noFill/>
          <a:ln>
            <a:noFill/>
          </a:ln>
        </p:spPr>
        <p:txBody>
          <a:bodyPr spcFirstLastPara="1" wrap="square" lIns="91425" tIns="45700" rIns="91425" bIns="45700" anchor="t" anchorCtr="0"/>
          <a:lstStyle>
            <a:lvl1pPr marL="457200" marR="0" lvl="0" indent="-335280" algn="l" rtl="0">
              <a:spcBef>
                <a:spcPts val="600"/>
              </a:spcBef>
              <a:spcAft>
                <a:spcPts val="0"/>
              </a:spcAft>
              <a:buClr>
                <a:schemeClr val="accent1"/>
              </a:buClr>
              <a:buSzPts val="1680"/>
              <a:buFont typeface="Noto Sans Symbols"/>
              <a:buChar char="•"/>
              <a:defRPr sz="2400" b="0" i="0" u="none" strike="noStrike" cap="none">
                <a:solidFill>
                  <a:schemeClr val="dk1"/>
                </a:solidFill>
                <a:latin typeface="Century Schoolbook"/>
                <a:ea typeface="Century Schoolbook"/>
                <a:cs typeface="Century Schoolbook"/>
                <a:sym typeface="Century Schoolbook"/>
              </a:defRPr>
            </a:lvl1pPr>
            <a:lvl2pPr marL="914400" marR="0" lvl="1" indent="-335280" algn="l" rtl="0">
              <a:spcBef>
                <a:spcPts val="420"/>
              </a:spcBef>
              <a:spcAft>
                <a:spcPts val="0"/>
              </a:spcAft>
              <a:buClr>
                <a:schemeClr val="accent1"/>
              </a:buClr>
              <a:buSzPts val="1680"/>
              <a:buFont typeface="Noto Sans Symbols"/>
              <a:buChar char="●"/>
              <a:defRPr sz="2100" b="0" i="0" u="none" strike="noStrike" cap="none">
                <a:solidFill>
                  <a:schemeClr val="dk1"/>
                </a:solidFill>
                <a:latin typeface="Century Schoolbook"/>
                <a:ea typeface="Century Schoolbook"/>
                <a:cs typeface="Century Schoolbook"/>
                <a:sym typeface="Century Schoolbook"/>
              </a:defRPr>
            </a:lvl2pPr>
            <a:lvl3pPr marL="1371600" marR="0" lvl="2" indent="-297180" algn="l" rtl="0">
              <a:spcBef>
                <a:spcPts val="360"/>
              </a:spcBef>
              <a:spcAft>
                <a:spcPts val="0"/>
              </a:spcAft>
              <a:buClr>
                <a:srgbClr val="DE7530"/>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3pPr>
            <a:lvl4pPr marL="1828800" marR="0" lvl="3" indent="-297180" algn="l" rtl="0">
              <a:spcBef>
                <a:spcPts val="360"/>
              </a:spcBef>
              <a:spcAft>
                <a:spcPts val="0"/>
              </a:spcAft>
              <a:buClr>
                <a:srgbClr val="FEC2AC"/>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4pPr>
            <a:lvl5pPr marL="2286000" marR="0" lvl="4" indent="-297688" algn="l" rtl="0">
              <a:spcBef>
                <a:spcPts val="320"/>
              </a:spcBef>
              <a:spcAft>
                <a:spcPts val="0"/>
              </a:spcAft>
              <a:buClr>
                <a:srgbClr val="BBC9E9"/>
              </a:buClr>
              <a:buSzPts val="1088"/>
              <a:buFont typeface="Noto Sans Symbols"/>
              <a:buChar char="●"/>
              <a:defRPr sz="1600" b="0" i="0" u="none" strike="noStrike" cap="none">
                <a:solidFill>
                  <a:schemeClr val="dk1"/>
                </a:solidFill>
                <a:latin typeface="Century Schoolbook"/>
                <a:ea typeface="Century Schoolbook"/>
                <a:cs typeface="Century Schoolbook"/>
                <a:sym typeface="Century Schoolbook"/>
              </a:defRPr>
            </a:lvl5pPr>
            <a:lvl6pPr marL="2743200" marR="0" lvl="5" indent="-330200" algn="l" rtl="0">
              <a:spcBef>
                <a:spcPts val="320"/>
              </a:spcBef>
              <a:spcAft>
                <a:spcPts val="0"/>
              </a:spcAft>
              <a:buClr>
                <a:schemeClr val="accent1"/>
              </a:buClr>
              <a:buSzPts val="1600"/>
              <a:buFont typeface="Century Schoolbook"/>
              <a:buChar char="•"/>
              <a:defRPr sz="1600" b="0" i="0" u="none" strike="noStrike" cap="none">
                <a:solidFill>
                  <a:schemeClr val="dk2"/>
                </a:solidFill>
                <a:latin typeface="Century Schoolbook"/>
                <a:ea typeface="Century Schoolbook"/>
                <a:cs typeface="Century Schoolbook"/>
                <a:sym typeface="Century Schoolbook"/>
              </a:defRPr>
            </a:lvl6pPr>
            <a:lvl7pPr marL="3200400" marR="0" lvl="6" indent="-281939" algn="l" rtl="0">
              <a:spcBef>
                <a:spcPts val="280"/>
              </a:spcBef>
              <a:spcAft>
                <a:spcPts val="0"/>
              </a:spcAft>
              <a:buClr>
                <a:srgbClr val="FEC2AC"/>
              </a:buClr>
              <a:buSzPts val="840"/>
              <a:buFont typeface="Noto Sans Symbols"/>
              <a:buChar char="○"/>
              <a:defRPr sz="1400" b="0" i="0" u="none" strike="noStrike" cap="none">
                <a:solidFill>
                  <a:schemeClr val="dk2"/>
                </a:solidFill>
                <a:latin typeface="Century Schoolbook"/>
                <a:ea typeface="Century Schoolbook"/>
                <a:cs typeface="Century Schoolbook"/>
                <a:sym typeface="Century Schoolbook"/>
              </a:defRPr>
            </a:lvl7pPr>
            <a:lvl8pPr marL="3657600" marR="0" lvl="7" indent="-317500" algn="l" rtl="0">
              <a:spcBef>
                <a:spcPts val="280"/>
              </a:spcBef>
              <a:spcAft>
                <a:spcPts val="0"/>
              </a:spcAft>
              <a:buClr>
                <a:schemeClr val="accent2"/>
              </a:buClr>
              <a:buSzPts val="1400"/>
              <a:buFont typeface="Century Schoolbook"/>
              <a:buChar char="•"/>
              <a:defRPr sz="1400" b="0" i="0" u="none" strike="noStrike" cap="small">
                <a:solidFill>
                  <a:schemeClr val="dk2"/>
                </a:solidFill>
                <a:latin typeface="Century Schoolbook"/>
                <a:ea typeface="Century Schoolbook"/>
                <a:cs typeface="Century Schoolbook"/>
                <a:sym typeface="Century Schoolbook"/>
              </a:defRPr>
            </a:lvl8pPr>
            <a:lvl9pPr marL="4114800" marR="0" lvl="8" indent="-317500" algn="l" rtl="0">
              <a:spcBef>
                <a:spcPts val="280"/>
              </a:spcBef>
              <a:spcAft>
                <a:spcPts val="0"/>
              </a:spcAft>
              <a:buClr>
                <a:srgbClr val="DE7530"/>
              </a:buClr>
              <a:buSzPts val="1400"/>
              <a:buFont typeface="Century Schoolbook"/>
              <a:buChar char="•"/>
              <a:defRPr sz="1400" b="0" i="0" u="none" strike="noStrike" cap="none">
                <a:solidFill>
                  <a:schemeClr val="dk2"/>
                </a:solidFill>
                <a:latin typeface="Century Schoolbook"/>
                <a:ea typeface="Century Schoolbook"/>
                <a:cs typeface="Century Schoolbook"/>
                <a:sym typeface="Century Schoolbook"/>
              </a:defRPr>
            </a:lvl9pPr>
          </a:lstStyle>
          <a:p>
            <a:endParaRPr/>
          </a:p>
        </p:txBody>
      </p:sp>
      <p:sp>
        <p:nvSpPr>
          <p:cNvPr id="84" name="Google Shape;84;p6"/>
          <p:cNvSpPr txBox="1">
            <a:spLocks noGrp="1"/>
          </p:cNvSpPr>
          <p:nvPr>
            <p:ph type="body" idx="2"/>
          </p:nvPr>
        </p:nvSpPr>
        <p:spPr>
          <a:xfrm>
            <a:off x="4371975" y="2362200"/>
            <a:ext cx="3657600" cy="3886200"/>
          </a:xfrm>
          <a:prstGeom prst="rect">
            <a:avLst/>
          </a:prstGeom>
          <a:noFill/>
          <a:ln>
            <a:noFill/>
          </a:ln>
        </p:spPr>
        <p:txBody>
          <a:bodyPr spcFirstLastPara="1" wrap="square" lIns="91425" tIns="45700" rIns="91425" bIns="45700" anchor="t" anchorCtr="0"/>
          <a:lstStyle>
            <a:lvl1pPr marL="457200" marR="0" lvl="0" indent="-335280" algn="l" rtl="0">
              <a:spcBef>
                <a:spcPts val="600"/>
              </a:spcBef>
              <a:spcAft>
                <a:spcPts val="0"/>
              </a:spcAft>
              <a:buClr>
                <a:schemeClr val="accent1"/>
              </a:buClr>
              <a:buSzPts val="1680"/>
              <a:buFont typeface="Noto Sans Symbols"/>
              <a:buChar char="•"/>
              <a:defRPr sz="2400" b="0" i="0" u="none" strike="noStrike" cap="none">
                <a:solidFill>
                  <a:schemeClr val="dk1"/>
                </a:solidFill>
                <a:latin typeface="Century Schoolbook"/>
                <a:ea typeface="Century Schoolbook"/>
                <a:cs typeface="Century Schoolbook"/>
                <a:sym typeface="Century Schoolbook"/>
              </a:defRPr>
            </a:lvl1pPr>
            <a:lvl2pPr marL="914400" marR="0" lvl="1" indent="-335280" algn="l" rtl="0">
              <a:spcBef>
                <a:spcPts val="420"/>
              </a:spcBef>
              <a:spcAft>
                <a:spcPts val="0"/>
              </a:spcAft>
              <a:buClr>
                <a:schemeClr val="accent1"/>
              </a:buClr>
              <a:buSzPts val="1680"/>
              <a:buFont typeface="Noto Sans Symbols"/>
              <a:buChar char="●"/>
              <a:defRPr sz="2100" b="0" i="0" u="none" strike="noStrike" cap="none">
                <a:solidFill>
                  <a:schemeClr val="dk1"/>
                </a:solidFill>
                <a:latin typeface="Century Schoolbook"/>
                <a:ea typeface="Century Schoolbook"/>
                <a:cs typeface="Century Schoolbook"/>
                <a:sym typeface="Century Schoolbook"/>
              </a:defRPr>
            </a:lvl2pPr>
            <a:lvl3pPr marL="1371600" marR="0" lvl="2" indent="-297180" algn="l" rtl="0">
              <a:spcBef>
                <a:spcPts val="360"/>
              </a:spcBef>
              <a:spcAft>
                <a:spcPts val="0"/>
              </a:spcAft>
              <a:buClr>
                <a:srgbClr val="DE7530"/>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3pPr>
            <a:lvl4pPr marL="1828800" marR="0" lvl="3" indent="-297180" algn="l" rtl="0">
              <a:spcBef>
                <a:spcPts val="360"/>
              </a:spcBef>
              <a:spcAft>
                <a:spcPts val="0"/>
              </a:spcAft>
              <a:buClr>
                <a:srgbClr val="FEC2AC"/>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4pPr>
            <a:lvl5pPr marL="2286000" marR="0" lvl="4" indent="-297688" algn="l" rtl="0">
              <a:spcBef>
                <a:spcPts val="320"/>
              </a:spcBef>
              <a:spcAft>
                <a:spcPts val="0"/>
              </a:spcAft>
              <a:buClr>
                <a:srgbClr val="BBC9E9"/>
              </a:buClr>
              <a:buSzPts val="1088"/>
              <a:buFont typeface="Noto Sans Symbols"/>
              <a:buChar char="●"/>
              <a:defRPr sz="1600" b="0" i="0" u="none" strike="noStrike" cap="none">
                <a:solidFill>
                  <a:schemeClr val="dk1"/>
                </a:solidFill>
                <a:latin typeface="Century Schoolbook"/>
                <a:ea typeface="Century Schoolbook"/>
                <a:cs typeface="Century Schoolbook"/>
                <a:sym typeface="Century Schoolbook"/>
              </a:defRPr>
            </a:lvl5pPr>
            <a:lvl6pPr marL="2743200" marR="0" lvl="5" indent="-330200" algn="l" rtl="0">
              <a:spcBef>
                <a:spcPts val="320"/>
              </a:spcBef>
              <a:spcAft>
                <a:spcPts val="0"/>
              </a:spcAft>
              <a:buClr>
                <a:schemeClr val="accent1"/>
              </a:buClr>
              <a:buSzPts val="1600"/>
              <a:buFont typeface="Century Schoolbook"/>
              <a:buChar char="•"/>
              <a:defRPr sz="1600" b="0" i="0" u="none" strike="noStrike" cap="none">
                <a:solidFill>
                  <a:schemeClr val="dk2"/>
                </a:solidFill>
                <a:latin typeface="Century Schoolbook"/>
                <a:ea typeface="Century Schoolbook"/>
                <a:cs typeface="Century Schoolbook"/>
                <a:sym typeface="Century Schoolbook"/>
              </a:defRPr>
            </a:lvl6pPr>
            <a:lvl7pPr marL="3200400" marR="0" lvl="6" indent="-281939" algn="l" rtl="0">
              <a:spcBef>
                <a:spcPts val="280"/>
              </a:spcBef>
              <a:spcAft>
                <a:spcPts val="0"/>
              </a:spcAft>
              <a:buClr>
                <a:srgbClr val="FEC2AC"/>
              </a:buClr>
              <a:buSzPts val="840"/>
              <a:buFont typeface="Noto Sans Symbols"/>
              <a:buChar char="○"/>
              <a:defRPr sz="1400" b="0" i="0" u="none" strike="noStrike" cap="none">
                <a:solidFill>
                  <a:schemeClr val="dk2"/>
                </a:solidFill>
                <a:latin typeface="Century Schoolbook"/>
                <a:ea typeface="Century Schoolbook"/>
                <a:cs typeface="Century Schoolbook"/>
                <a:sym typeface="Century Schoolbook"/>
              </a:defRPr>
            </a:lvl7pPr>
            <a:lvl8pPr marL="3657600" marR="0" lvl="7" indent="-317500" algn="l" rtl="0">
              <a:spcBef>
                <a:spcPts val="280"/>
              </a:spcBef>
              <a:spcAft>
                <a:spcPts val="0"/>
              </a:spcAft>
              <a:buClr>
                <a:schemeClr val="accent2"/>
              </a:buClr>
              <a:buSzPts val="1400"/>
              <a:buFont typeface="Century Schoolbook"/>
              <a:buChar char="•"/>
              <a:defRPr sz="1400" b="0" i="0" u="none" strike="noStrike" cap="small">
                <a:solidFill>
                  <a:schemeClr val="dk2"/>
                </a:solidFill>
                <a:latin typeface="Century Schoolbook"/>
                <a:ea typeface="Century Schoolbook"/>
                <a:cs typeface="Century Schoolbook"/>
                <a:sym typeface="Century Schoolbook"/>
              </a:defRPr>
            </a:lvl8pPr>
            <a:lvl9pPr marL="4114800" marR="0" lvl="8" indent="-317500" algn="l" rtl="0">
              <a:spcBef>
                <a:spcPts val="280"/>
              </a:spcBef>
              <a:spcAft>
                <a:spcPts val="0"/>
              </a:spcAft>
              <a:buClr>
                <a:srgbClr val="DE7530"/>
              </a:buClr>
              <a:buSzPts val="1400"/>
              <a:buFont typeface="Century Schoolbook"/>
              <a:buChar char="•"/>
              <a:defRPr sz="1400" b="0" i="0" u="none" strike="noStrike" cap="none">
                <a:solidFill>
                  <a:schemeClr val="dk2"/>
                </a:solidFill>
                <a:latin typeface="Century Schoolbook"/>
                <a:ea typeface="Century Schoolbook"/>
                <a:cs typeface="Century Schoolbook"/>
                <a:sym typeface="Century Schoolbook"/>
              </a:defRPr>
            </a:lvl9pPr>
          </a:lstStyle>
          <a:p>
            <a:endParaRPr/>
          </a:p>
        </p:txBody>
      </p:sp>
      <p:sp>
        <p:nvSpPr>
          <p:cNvPr id="85" name="Google Shape;85;p6"/>
          <p:cNvSpPr>
            <a:spLocks noGrp="1"/>
          </p:cNvSpPr>
          <p:nvPr>
            <p:ph type="body" idx="3"/>
          </p:nvPr>
        </p:nvSpPr>
        <p:spPr>
          <a:xfrm>
            <a:off x="457200" y="1569720"/>
            <a:ext cx="3657600" cy="658368"/>
          </a:xfrm>
          <a:prstGeom prst="roundRect">
            <a:avLst>
              <a:gd name="adj" fmla="val 16667"/>
            </a:avLst>
          </a:prstGeom>
          <a:solidFill>
            <a:schemeClr val="accent1"/>
          </a:solidFill>
          <a:ln>
            <a:noFill/>
          </a:ln>
        </p:spPr>
        <p:txBody>
          <a:bodyPr spcFirstLastPara="1" wrap="square" lIns="91425" tIns="45700" rIns="91425" bIns="45700" anchor="ctr" anchorCtr="0"/>
          <a:lstStyle>
            <a:lvl1pPr marL="457200" marR="0" lvl="0" indent="-228600" algn="l" rtl="0">
              <a:spcBef>
                <a:spcPts val="600"/>
              </a:spcBef>
              <a:spcAft>
                <a:spcPts val="0"/>
              </a:spcAft>
              <a:buClr>
                <a:schemeClr val="accent1"/>
              </a:buClr>
              <a:buSzPts val="1400"/>
              <a:buFont typeface="Noto Sans Symbols"/>
              <a:buNone/>
              <a:defRPr sz="2000" b="1" i="0" u="none" strike="noStrike" cap="none">
                <a:solidFill>
                  <a:srgbClr val="FFFFFF"/>
                </a:solidFill>
                <a:latin typeface="Century Schoolbook"/>
                <a:ea typeface="Century Schoolbook"/>
                <a:cs typeface="Century Schoolbook"/>
                <a:sym typeface="Century Schoolbook"/>
              </a:defRPr>
            </a:lvl1pPr>
            <a:lvl2pPr marL="914400" marR="0" lvl="1" indent="-335280" algn="l" rtl="0">
              <a:spcBef>
                <a:spcPts val="420"/>
              </a:spcBef>
              <a:spcAft>
                <a:spcPts val="0"/>
              </a:spcAft>
              <a:buClr>
                <a:schemeClr val="accent1"/>
              </a:buClr>
              <a:buSzPts val="1680"/>
              <a:buFont typeface="Noto Sans Symbols"/>
              <a:buChar char="●"/>
              <a:defRPr sz="2100" b="0" i="0" u="none" strike="noStrike" cap="none">
                <a:solidFill>
                  <a:schemeClr val="dk1"/>
                </a:solidFill>
                <a:latin typeface="Century Schoolbook"/>
                <a:ea typeface="Century Schoolbook"/>
                <a:cs typeface="Century Schoolbook"/>
                <a:sym typeface="Century Schoolbook"/>
              </a:defRPr>
            </a:lvl2pPr>
            <a:lvl3pPr marL="1371600" marR="0" lvl="2" indent="-297180" algn="l" rtl="0">
              <a:spcBef>
                <a:spcPts val="360"/>
              </a:spcBef>
              <a:spcAft>
                <a:spcPts val="0"/>
              </a:spcAft>
              <a:buClr>
                <a:srgbClr val="DE7530"/>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3pPr>
            <a:lvl4pPr marL="1828800" marR="0" lvl="3" indent="-297180" algn="l" rtl="0">
              <a:spcBef>
                <a:spcPts val="360"/>
              </a:spcBef>
              <a:spcAft>
                <a:spcPts val="0"/>
              </a:spcAft>
              <a:buClr>
                <a:srgbClr val="FEC2AC"/>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4pPr>
            <a:lvl5pPr marL="2286000" marR="0" lvl="4" indent="-297688" algn="l" rtl="0">
              <a:spcBef>
                <a:spcPts val="320"/>
              </a:spcBef>
              <a:spcAft>
                <a:spcPts val="0"/>
              </a:spcAft>
              <a:buClr>
                <a:srgbClr val="BBC9E9"/>
              </a:buClr>
              <a:buSzPts val="1088"/>
              <a:buFont typeface="Noto Sans Symbols"/>
              <a:buChar char="●"/>
              <a:defRPr sz="1600" b="0" i="0" u="none" strike="noStrike" cap="none">
                <a:solidFill>
                  <a:schemeClr val="dk1"/>
                </a:solidFill>
                <a:latin typeface="Century Schoolbook"/>
                <a:ea typeface="Century Schoolbook"/>
                <a:cs typeface="Century Schoolbook"/>
                <a:sym typeface="Century Schoolbook"/>
              </a:defRPr>
            </a:lvl5pPr>
            <a:lvl6pPr marL="2743200" marR="0" lvl="5" indent="-330200" algn="l" rtl="0">
              <a:spcBef>
                <a:spcPts val="320"/>
              </a:spcBef>
              <a:spcAft>
                <a:spcPts val="0"/>
              </a:spcAft>
              <a:buClr>
                <a:schemeClr val="accent1"/>
              </a:buClr>
              <a:buSzPts val="1600"/>
              <a:buFont typeface="Century Schoolbook"/>
              <a:buChar char="•"/>
              <a:defRPr sz="1600" b="0" i="0" u="none" strike="noStrike" cap="none">
                <a:solidFill>
                  <a:schemeClr val="dk2"/>
                </a:solidFill>
                <a:latin typeface="Century Schoolbook"/>
                <a:ea typeface="Century Schoolbook"/>
                <a:cs typeface="Century Schoolbook"/>
                <a:sym typeface="Century Schoolbook"/>
              </a:defRPr>
            </a:lvl6pPr>
            <a:lvl7pPr marL="3200400" marR="0" lvl="6" indent="-281939" algn="l" rtl="0">
              <a:spcBef>
                <a:spcPts val="280"/>
              </a:spcBef>
              <a:spcAft>
                <a:spcPts val="0"/>
              </a:spcAft>
              <a:buClr>
                <a:srgbClr val="FEC2AC"/>
              </a:buClr>
              <a:buSzPts val="840"/>
              <a:buFont typeface="Noto Sans Symbols"/>
              <a:buChar char="○"/>
              <a:defRPr sz="1400" b="0" i="0" u="none" strike="noStrike" cap="none">
                <a:solidFill>
                  <a:schemeClr val="dk2"/>
                </a:solidFill>
                <a:latin typeface="Century Schoolbook"/>
                <a:ea typeface="Century Schoolbook"/>
                <a:cs typeface="Century Schoolbook"/>
                <a:sym typeface="Century Schoolbook"/>
              </a:defRPr>
            </a:lvl7pPr>
            <a:lvl8pPr marL="3657600" marR="0" lvl="7" indent="-317500" algn="l" rtl="0">
              <a:spcBef>
                <a:spcPts val="280"/>
              </a:spcBef>
              <a:spcAft>
                <a:spcPts val="0"/>
              </a:spcAft>
              <a:buClr>
                <a:schemeClr val="accent2"/>
              </a:buClr>
              <a:buSzPts val="1400"/>
              <a:buFont typeface="Century Schoolbook"/>
              <a:buChar char="•"/>
              <a:defRPr sz="1400" b="0" i="0" u="none" strike="noStrike" cap="small">
                <a:solidFill>
                  <a:schemeClr val="dk2"/>
                </a:solidFill>
                <a:latin typeface="Century Schoolbook"/>
                <a:ea typeface="Century Schoolbook"/>
                <a:cs typeface="Century Schoolbook"/>
                <a:sym typeface="Century Schoolbook"/>
              </a:defRPr>
            </a:lvl8pPr>
            <a:lvl9pPr marL="4114800" marR="0" lvl="8" indent="-317500" algn="l" rtl="0">
              <a:spcBef>
                <a:spcPts val="280"/>
              </a:spcBef>
              <a:spcAft>
                <a:spcPts val="0"/>
              </a:spcAft>
              <a:buClr>
                <a:srgbClr val="DE7530"/>
              </a:buClr>
              <a:buSzPts val="1400"/>
              <a:buFont typeface="Century Schoolbook"/>
              <a:buChar char="•"/>
              <a:defRPr sz="1400" b="0" i="0" u="none" strike="noStrike" cap="none">
                <a:solidFill>
                  <a:schemeClr val="dk2"/>
                </a:solidFill>
                <a:latin typeface="Century Schoolbook"/>
                <a:ea typeface="Century Schoolbook"/>
                <a:cs typeface="Century Schoolbook"/>
                <a:sym typeface="Century Schoolbook"/>
              </a:defRPr>
            </a:lvl9pPr>
          </a:lstStyle>
          <a:p>
            <a:endParaRPr/>
          </a:p>
        </p:txBody>
      </p:sp>
      <p:sp>
        <p:nvSpPr>
          <p:cNvPr id="86" name="Google Shape;86;p6"/>
          <p:cNvSpPr>
            <a:spLocks noGrp="1"/>
          </p:cNvSpPr>
          <p:nvPr>
            <p:ph type="body" idx="4"/>
          </p:nvPr>
        </p:nvSpPr>
        <p:spPr>
          <a:xfrm>
            <a:off x="4343400" y="1569720"/>
            <a:ext cx="3657600" cy="658368"/>
          </a:xfrm>
          <a:prstGeom prst="roundRect">
            <a:avLst>
              <a:gd name="adj" fmla="val 16667"/>
            </a:avLst>
          </a:prstGeom>
          <a:solidFill>
            <a:schemeClr val="accent1"/>
          </a:solidFill>
          <a:ln>
            <a:noFill/>
          </a:ln>
        </p:spPr>
        <p:txBody>
          <a:bodyPr spcFirstLastPara="1" wrap="square" lIns="91425" tIns="45700" rIns="91425" bIns="45700" anchor="ctr" anchorCtr="0"/>
          <a:lstStyle>
            <a:lvl1pPr marL="457200" marR="0" lvl="0" indent="-228600" algn="l" rtl="0">
              <a:spcBef>
                <a:spcPts val="600"/>
              </a:spcBef>
              <a:spcAft>
                <a:spcPts val="0"/>
              </a:spcAft>
              <a:buClr>
                <a:schemeClr val="accent1"/>
              </a:buClr>
              <a:buSzPts val="1400"/>
              <a:buFont typeface="Noto Sans Symbols"/>
              <a:buNone/>
              <a:defRPr sz="2000" b="1" i="0" u="none" strike="noStrike" cap="none">
                <a:solidFill>
                  <a:srgbClr val="FFFFFF"/>
                </a:solidFill>
                <a:latin typeface="Century Schoolbook"/>
                <a:ea typeface="Century Schoolbook"/>
                <a:cs typeface="Century Schoolbook"/>
                <a:sym typeface="Century Schoolbook"/>
              </a:defRPr>
            </a:lvl1pPr>
            <a:lvl2pPr marL="914400" marR="0" lvl="1" indent="-335280" algn="l" rtl="0">
              <a:spcBef>
                <a:spcPts val="420"/>
              </a:spcBef>
              <a:spcAft>
                <a:spcPts val="0"/>
              </a:spcAft>
              <a:buClr>
                <a:schemeClr val="accent1"/>
              </a:buClr>
              <a:buSzPts val="1680"/>
              <a:buFont typeface="Noto Sans Symbols"/>
              <a:buChar char="●"/>
              <a:defRPr sz="2100" b="0" i="0" u="none" strike="noStrike" cap="none">
                <a:solidFill>
                  <a:schemeClr val="dk1"/>
                </a:solidFill>
                <a:latin typeface="Century Schoolbook"/>
                <a:ea typeface="Century Schoolbook"/>
                <a:cs typeface="Century Schoolbook"/>
                <a:sym typeface="Century Schoolbook"/>
              </a:defRPr>
            </a:lvl2pPr>
            <a:lvl3pPr marL="1371600" marR="0" lvl="2" indent="-297180" algn="l" rtl="0">
              <a:spcBef>
                <a:spcPts val="360"/>
              </a:spcBef>
              <a:spcAft>
                <a:spcPts val="0"/>
              </a:spcAft>
              <a:buClr>
                <a:srgbClr val="DE7530"/>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3pPr>
            <a:lvl4pPr marL="1828800" marR="0" lvl="3" indent="-297180" algn="l" rtl="0">
              <a:spcBef>
                <a:spcPts val="360"/>
              </a:spcBef>
              <a:spcAft>
                <a:spcPts val="0"/>
              </a:spcAft>
              <a:buClr>
                <a:srgbClr val="FEC2AC"/>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4pPr>
            <a:lvl5pPr marL="2286000" marR="0" lvl="4" indent="-297688" algn="l" rtl="0">
              <a:spcBef>
                <a:spcPts val="320"/>
              </a:spcBef>
              <a:spcAft>
                <a:spcPts val="0"/>
              </a:spcAft>
              <a:buClr>
                <a:srgbClr val="BBC9E9"/>
              </a:buClr>
              <a:buSzPts val="1088"/>
              <a:buFont typeface="Noto Sans Symbols"/>
              <a:buChar char="●"/>
              <a:defRPr sz="1600" b="0" i="0" u="none" strike="noStrike" cap="none">
                <a:solidFill>
                  <a:schemeClr val="dk1"/>
                </a:solidFill>
                <a:latin typeface="Century Schoolbook"/>
                <a:ea typeface="Century Schoolbook"/>
                <a:cs typeface="Century Schoolbook"/>
                <a:sym typeface="Century Schoolbook"/>
              </a:defRPr>
            </a:lvl5pPr>
            <a:lvl6pPr marL="2743200" marR="0" lvl="5" indent="-330200" algn="l" rtl="0">
              <a:spcBef>
                <a:spcPts val="320"/>
              </a:spcBef>
              <a:spcAft>
                <a:spcPts val="0"/>
              </a:spcAft>
              <a:buClr>
                <a:schemeClr val="accent1"/>
              </a:buClr>
              <a:buSzPts val="1600"/>
              <a:buFont typeface="Century Schoolbook"/>
              <a:buChar char="•"/>
              <a:defRPr sz="1600" b="0" i="0" u="none" strike="noStrike" cap="none">
                <a:solidFill>
                  <a:schemeClr val="dk2"/>
                </a:solidFill>
                <a:latin typeface="Century Schoolbook"/>
                <a:ea typeface="Century Schoolbook"/>
                <a:cs typeface="Century Schoolbook"/>
                <a:sym typeface="Century Schoolbook"/>
              </a:defRPr>
            </a:lvl6pPr>
            <a:lvl7pPr marL="3200400" marR="0" lvl="6" indent="-281939" algn="l" rtl="0">
              <a:spcBef>
                <a:spcPts val="280"/>
              </a:spcBef>
              <a:spcAft>
                <a:spcPts val="0"/>
              </a:spcAft>
              <a:buClr>
                <a:srgbClr val="FEC2AC"/>
              </a:buClr>
              <a:buSzPts val="840"/>
              <a:buFont typeface="Noto Sans Symbols"/>
              <a:buChar char="○"/>
              <a:defRPr sz="1400" b="0" i="0" u="none" strike="noStrike" cap="none">
                <a:solidFill>
                  <a:schemeClr val="dk2"/>
                </a:solidFill>
                <a:latin typeface="Century Schoolbook"/>
                <a:ea typeface="Century Schoolbook"/>
                <a:cs typeface="Century Schoolbook"/>
                <a:sym typeface="Century Schoolbook"/>
              </a:defRPr>
            </a:lvl7pPr>
            <a:lvl8pPr marL="3657600" marR="0" lvl="7" indent="-317500" algn="l" rtl="0">
              <a:spcBef>
                <a:spcPts val="280"/>
              </a:spcBef>
              <a:spcAft>
                <a:spcPts val="0"/>
              </a:spcAft>
              <a:buClr>
                <a:schemeClr val="accent2"/>
              </a:buClr>
              <a:buSzPts val="1400"/>
              <a:buFont typeface="Century Schoolbook"/>
              <a:buChar char="•"/>
              <a:defRPr sz="1400" b="0" i="0" u="none" strike="noStrike" cap="small">
                <a:solidFill>
                  <a:schemeClr val="dk2"/>
                </a:solidFill>
                <a:latin typeface="Century Schoolbook"/>
                <a:ea typeface="Century Schoolbook"/>
                <a:cs typeface="Century Schoolbook"/>
                <a:sym typeface="Century Schoolbook"/>
              </a:defRPr>
            </a:lvl8pPr>
            <a:lvl9pPr marL="4114800" marR="0" lvl="8" indent="-317500" algn="l" rtl="0">
              <a:spcBef>
                <a:spcPts val="280"/>
              </a:spcBef>
              <a:spcAft>
                <a:spcPts val="0"/>
              </a:spcAft>
              <a:buClr>
                <a:srgbClr val="DE7530"/>
              </a:buClr>
              <a:buSzPts val="1400"/>
              <a:buFont typeface="Century Schoolbook"/>
              <a:buChar char="•"/>
              <a:defRPr sz="1400" b="0" i="0" u="none" strike="noStrike" cap="none">
                <a:solidFill>
                  <a:schemeClr val="dk2"/>
                </a:solidFill>
                <a:latin typeface="Century Schoolbook"/>
                <a:ea typeface="Century Schoolbook"/>
                <a:cs typeface="Century Schoolbook"/>
                <a:sym typeface="Century Schoolbook"/>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87"/>
        <p:cNvGrpSpPr/>
        <p:nvPr/>
      </p:nvGrpSpPr>
      <p:grpSpPr>
        <a:xfrm>
          <a:off x="0" y="0"/>
          <a:ext cx="0" cy="0"/>
          <a:chOff x="0" y="0"/>
          <a:chExt cx="0" cy="0"/>
        </a:xfrm>
      </p:grpSpPr>
      <p:sp>
        <p:nvSpPr>
          <p:cNvPr id="88" name="Google Shape;88;p7"/>
          <p:cNvSpPr txBox="1">
            <a:spLocks noGrp="1"/>
          </p:cNvSpPr>
          <p:nvPr>
            <p:ph type="title"/>
          </p:nvPr>
        </p:nvSpPr>
        <p:spPr>
          <a:xfrm>
            <a:off x="457200" y="274638"/>
            <a:ext cx="7467600" cy="11430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dk2"/>
              </a:buClr>
              <a:buSzPts val="3000"/>
              <a:buFont typeface="Century Schoolbook"/>
              <a:buNone/>
              <a:defRPr sz="3000" b="0" i="0" u="none" strike="noStrike" cap="small">
                <a:solidFill>
                  <a:schemeClr val="dk2"/>
                </a:solidFill>
                <a:latin typeface="Century Schoolbook"/>
                <a:ea typeface="Century Schoolbook"/>
                <a:cs typeface="Century Schoolbook"/>
                <a:sym typeface="Century Schoolboo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9" name="Google Shape;89;p7"/>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200">
                <a:solidFill>
                  <a:schemeClr val="dk2"/>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2pPr>
            <a:lvl3pPr marR="0" lvl="2"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3pPr>
            <a:lvl4pPr marR="0" lvl="3"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4pPr>
            <a:lvl5pPr marR="0" lvl="4"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5pPr>
            <a:lvl6pPr marR="0" lvl="5"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6pPr>
            <a:lvl7pPr marR="0" lvl="6"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7pPr>
            <a:lvl8pPr marR="0" lvl="7"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8pPr>
            <a:lvl9pPr marR="0" lvl="8"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9pPr>
          </a:lstStyle>
          <a:p>
            <a:endParaRPr/>
          </a:p>
        </p:txBody>
      </p:sp>
      <p:sp>
        <p:nvSpPr>
          <p:cNvPr id="90" name="Google Shape;90;p7"/>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a:solidFill>
                  <a:srgbClr val="FFFFFF"/>
                </a:solidFill>
                <a:latin typeface="Century Schoolbook"/>
                <a:ea typeface="Century Schoolbook"/>
                <a:cs typeface="Century Schoolbook"/>
                <a:sym typeface="Century Schoolbook"/>
              </a:defRPr>
            </a:lvl1pPr>
            <a:lvl2pPr marL="0" marR="0" lvl="1" indent="0" algn="ctr" rtl="0">
              <a:spcBef>
                <a:spcPts val="0"/>
              </a:spcBef>
              <a:buNone/>
              <a:defRPr sz="1400" b="1">
                <a:solidFill>
                  <a:srgbClr val="FFFFFF"/>
                </a:solidFill>
                <a:latin typeface="Century Schoolbook"/>
                <a:ea typeface="Century Schoolbook"/>
                <a:cs typeface="Century Schoolbook"/>
                <a:sym typeface="Century Schoolbook"/>
              </a:defRPr>
            </a:lvl2pPr>
            <a:lvl3pPr marL="0" marR="0" lvl="2" indent="0" algn="ctr" rtl="0">
              <a:spcBef>
                <a:spcPts val="0"/>
              </a:spcBef>
              <a:buNone/>
              <a:defRPr sz="1400" b="1">
                <a:solidFill>
                  <a:srgbClr val="FFFFFF"/>
                </a:solidFill>
                <a:latin typeface="Century Schoolbook"/>
                <a:ea typeface="Century Schoolbook"/>
                <a:cs typeface="Century Schoolbook"/>
                <a:sym typeface="Century Schoolbook"/>
              </a:defRPr>
            </a:lvl3pPr>
            <a:lvl4pPr marL="0" marR="0" lvl="3" indent="0" algn="ctr" rtl="0">
              <a:spcBef>
                <a:spcPts val="0"/>
              </a:spcBef>
              <a:buNone/>
              <a:defRPr sz="1400" b="1">
                <a:solidFill>
                  <a:srgbClr val="FFFFFF"/>
                </a:solidFill>
                <a:latin typeface="Century Schoolbook"/>
                <a:ea typeface="Century Schoolbook"/>
                <a:cs typeface="Century Schoolbook"/>
                <a:sym typeface="Century Schoolbook"/>
              </a:defRPr>
            </a:lvl4pPr>
            <a:lvl5pPr marL="0" marR="0" lvl="4" indent="0" algn="ctr" rtl="0">
              <a:spcBef>
                <a:spcPts val="0"/>
              </a:spcBef>
              <a:buNone/>
              <a:defRPr sz="1400" b="1">
                <a:solidFill>
                  <a:srgbClr val="FFFFFF"/>
                </a:solidFill>
                <a:latin typeface="Century Schoolbook"/>
                <a:ea typeface="Century Schoolbook"/>
                <a:cs typeface="Century Schoolbook"/>
                <a:sym typeface="Century Schoolbook"/>
              </a:defRPr>
            </a:lvl5pPr>
            <a:lvl6pPr marL="0" marR="0" lvl="5" indent="0" algn="ctr" rtl="0">
              <a:spcBef>
                <a:spcPts val="0"/>
              </a:spcBef>
              <a:buNone/>
              <a:defRPr sz="1400" b="1">
                <a:solidFill>
                  <a:srgbClr val="FFFFFF"/>
                </a:solidFill>
                <a:latin typeface="Century Schoolbook"/>
                <a:ea typeface="Century Schoolbook"/>
                <a:cs typeface="Century Schoolbook"/>
                <a:sym typeface="Century Schoolbook"/>
              </a:defRPr>
            </a:lvl6pPr>
            <a:lvl7pPr marL="0" marR="0" lvl="6" indent="0" algn="ctr" rtl="0">
              <a:spcBef>
                <a:spcPts val="0"/>
              </a:spcBef>
              <a:buNone/>
              <a:defRPr sz="1400" b="1">
                <a:solidFill>
                  <a:srgbClr val="FFFFFF"/>
                </a:solidFill>
                <a:latin typeface="Century Schoolbook"/>
                <a:ea typeface="Century Schoolbook"/>
                <a:cs typeface="Century Schoolbook"/>
                <a:sym typeface="Century Schoolbook"/>
              </a:defRPr>
            </a:lvl7pPr>
            <a:lvl8pPr marL="0" marR="0" lvl="7" indent="0" algn="ctr" rtl="0">
              <a:spcBef>
                <a:spcPts val="0"/>
              </a:spcBef>
              <a:buNone/>
              <a:defRPr sz="1400" b="1">
                <a:solidFill>
                  <a:srgbClr val="FFFFFF"/>
                </a:solidFill>
                <a:latin typeface="Century Schoolbook"/>
                <a:ea typeface="Century Schoolbook"/>
                <a:cs typeface="Century Schoolbook"/>
                <a:sym typeface="Century Schoolbook"/>
              </a:defRPr>
            </a:lvl8pPr>
            <a:lvl9pPr marL="0" marR="0" lvl="8" indent="0" algn="ctr" rtl="0">
              <a:spcBef>
                <a:spcPts val="0"/>
              </a:spcBef>
              <a:buNone/>
              <a:defRPr sz="1400" b="1">
                <a:solidFill>
                  <a:srgbClr val="FFFFFF"/>
                </a:solidFill>
                <a:latin typeface="Century Schoolbook"/>
                <a:ea typeface="Century Schoolbook"/>
                <a:cs typeface="Century Schoolbook"/>
                <a:sym typeface="Century Schoolbook"/>
              </a:defRPr>
            </a:lvl9pPr>
          </a:lstStyle>
          <a:p>
            <a:pPr marL="0" lvl="0" indent="0">
              <a:spcBef>
                <a:spcPts val="0"/>
              </a:spcBef>
              <a:spcAft>
                <a:spcPts val="0"/>
              </a:spcAft>
              <a:buNone/>
            </a:pPr>
            <a:fld id="{00000000-1234-1234-1234-123412341234}" type="slidenum">
              <a:rPr lang="ru-RU"/>
              <a:pPr marL="0" lvl="0" indent="0">
                <a:spcBef>
                  <a:spcPts val="0"/>
                </a:spcBef>
                <a:spcAft>
                  <a:spcPts val="0"/>
                </a:spcAft>
                <a:buNone/>
              </a:pPr>
              <a:t>‹#›</a:t>
            </a:fld>
            <a:endParaRPr/>
          </a:p>
        </p:txBody>
      </p:sp>
      <p:sp>
        <p:nvSpPr>
          <p:cNvPr id="91" name="Google Shape;91;p7"/>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chemeClr val="dk2"/>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2pPr>
            <a:lvl3pPr marR="0" lvl="2"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3pPr>
            <a:lvl4pPr marR="0" lvl="3"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4pPr>
            <a:lvl5pPr marR="0" lvl="4"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5pPr>
            <a:lvl6pPr marR="0" lvl="5"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6pPr>
            <a:lvl7pPr marR="0" lvl="6"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7pPr>
            <a:lvl8pPr marR="0" lvl="7"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8pPr>
            <a:lvl9pPr marR="0" lvl="8"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92"/>
        <p:cNvGrpSpPr/>
        <p:nvPr/>
      </p:nvGrpSpPr>
      <p:grpSpPr>
        <a:xfrm>
          <a:off x="0" y="0"/>
          <a:ext cx="0" cy="0"/>
          <a:chOff x="0" y="0"/>
          <a:chExt cx="0" cy="0"/>
        </a:xfrm>
      </p:grpSpPr>
      <p:sp>
        <p:nvSpPr>
          <p:cNvPr id="93" name="Google Shape;93;p8"/>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200">
                <a:solidFill>
                  <a:schemeClr val="dk2"/>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2pPr>
            <a:lvl3pPr marR="0" lvl="2"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3pPr>
            <a:lvl4pPr marR="0" lvl="3"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4pPr>
            <a:lvl5pPr marR="0" lvl="4"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5pPr>
            <a:lvl6pPr marR="0" lvl="5"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6pPr>
            <a:lvl7pPr marR="0" lvl="6"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7pPr>
            <a:lvl8pPr marR="0" lvl="7"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8pPr>
            <a:lvl9pPr marR="0" lvl="8"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9pPr>
          </a:lstStyle>
          <a:p>
            <a:endParaRPr/>
          </a:p>
        </p:txBody>
      </p:sp>
      <p:sp>
        <p:nvSpPr>
          <p:cNvPr id="94" name="Google Shape;94;p8"/>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chemeClr val="dk2"/>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2pPr>
            <a:lvl3pPr marR="0" lvl="2"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3pPr>
            <a:lvl4pPr marR="0" lvl="3"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4pPr>
            <a:lvl5pPr marR="0" lvl="4"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5pPr>
            <a:lvl6pPr marR="0" lvl="5"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6pPr>
            <a:lvl7pPr marR="0" lvl="6"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7pPr>
            <a:lvl8pPr marR="0" lvl="7"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8pPr>
            <a:lvl9pPr marR="0" lvl="8"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9pPr>
          </a:lstStyle>
          <a:p>
            <a:endParaRPr/>
          </a:p>
        </p:txBody>
      </p:sp>
      <p:sp>
        <p:nvSpPr>
          <p:cNvPr id="95" name="Google Shape;95;p8"/>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a:solidFill>
                  <a:srgbClr val="FFFFFF"/>
                </a:solidFill>
                <a:latin typeface="Century Schoolbook"/>
                <a:ea typeface="Century Schoolbook"/>
                <a:cs typeface="Century Schoolbook"/>
                <a:sym typeface="Century Schoolbook"/>
              </a:defRPr>
            </a:lvl1pPr>
            <a:lvl2pPr marL="0" marR="0" lvl="1" indent="0" algn="ctr" rtl="0">
              <a:spcBef>
                <a:spcPts val="0"/>
              </a:spcBef>
              <a:buNone/>
              <a:defRPr sz="1400" b="1">
                <a:solidFill>
                  <a:srgbClr val="FFFFFF"/>
                </a:solidFill>
                <a:latin typeface="Century Schoolbook"/>
                <a:ea typeface="Century Schoolbook"/>
                <a:cs typeface="Century Schoolbook"/>
                <a:sym typeface="Century Schoolbook"/>
              </a:defRPr>
            </a:lvl2pPr>
            <a:lvl3pPr marL="0" marR="0" lvl="2" indent="0" algn="ctr" rtl="0">
              <a:spcBef>
                <a:spcPts val="0"/>
              </a:spcBef>
              <a:buNone/>
              <a:defRPr sz="1400" b="1">
                <a:solidFill>
                  <a:srgbClr val="FFFFFF"/>
                </a:solidFill>
                <a:latin typeface="Century Schoolbook"/>
                <a:ea typeface="Century Schoolbook"/>
                <a:cs typeface="Century Schoolbook"/>
                <a:sym typeface="Century Schoolbook"/>
              </a:defRPr>
            </a:lvl3pPr>
            <a:lvl4pPr marL="0" marR="0" lvl="3" indent="0" algn="ctr" rtl="0">
              <a:spcBef>
                <a:spcPts val="0"/>
              </a:spcBef>
              <a:buNone/>
              <a:defRPr sz="1400" b="1">
                <a:solidFill>
                  <a:srgbClr val="FFFFFF"/>
                </a:solidFill>
                <a:latin typeface="Century Schoolbook"/>
                <a:ea typeface="Century Schoolbook"/>
                <a:cs typeface="Century Schoolbook"/>
                <a:sym typeface="Century Schoolbook"/>
              </a:defRPr>
            </a:lvl4pPr>
            <a:lvl5pPr marL="0" marR="0" lvl="4" indent="0" algn="ctr" rtl="0">
              <a:spcBef>
                <a:spcPts val="0"/>
              </a:spcBef>
              <a:buNone/>
              <a:defRPr sz="1400" b="1">
                <a:solidFill>
                  <a:srgbClr val="FFFFFF"/>
                </a:solidFill>
                <a:latin typeface="Century Schoolbook"/>
                <a:ea typeface="Century Schoolbook"/>
                <a:cs typeface="Century Schoolbook"/>
                <a:sym typeface="Century Schoolbook"/>
              </a:defRPr>
            </a:lvl5pPr>
            <a:lvl6pPr marL="0" marR="0" lvl="5" indent="0" algn="ctr" rtl="0">
              <a:spcBef>
                <a:spcPts val="0"/>
              </a:spcBef>
              <a:buNone/>
              <a:defRPr sz="1400" b="1">
                <a:solidFill>
                  <a:srgbClr val="FFFFFF"/>
                </a:solidFill>
                <a:latin typeface="Century Schoolbook"/>
                <a:ea typeface="Century Schoolbook"/>
                <a:cs typeface="Century Schoolbook"/>
                <a:sym typeface="Century Schoolbook"/>
              </a:defRPr>
            </a:lvl6pPr>
            <a:lvl7pPr marL="0" marR="0" lvl="6" indent="0" algn="ctr" rtl="0">
              <a:spcBef>
                <a:spcPts val="0"/>
              </a:spcBef>
              <a:buNone/>
              <a:defRPr sz="1400" b="1">
                <a:solidFill>
                  <a:srgbClr val="FFFFFF"/>
                </a:solidFill>
                <a:latin typeface="Century Schoolbook"/>
                <a:ea typeface="Century Schoolbook"/>
                <a:cs typeface="Century Schoolbook"/>
                <a:sym typeface="Century Schoolbook"/>
              </a:defRPr>
            </a:lvl7pPr>
            <a:lvl8pPr marL="0" marR="0" lvl="7" indent="0" algn="ctr" rtl="0">
              <a:spcBef>
                <a:spcPts val="0"/>
              </a:spcBef>
              <a:buNone/>
              <a:defRPr sz="1400" b="1">
                <a:solidFill>
                  <a:srgbClr val="FFFFFF"/>
                </a:solidFill>
                <a:latin typeface="Century Schoolbook"/>
                <a:ea typeface="Century Schoolbook"/>
                <a:cs typeface="Century Schoolbook"/>
                <a:sym typeface="Century Schoolbook"/>
              </a:defRPr>
            </a:lvl8pPr>
            <a:lvl9pPr marL="0" marR="0" lvl="8" indent="0" algn="ctr" rtl="0">
              <a:spcBef>
                <a:spcPts val="0"/>
              </a:spcBef>
              <a:buNone/>
              <a:defRPr sz="1400" b="1">
                <a:solidFill>
                  <a:srgbClr val="FFFFFF"/>
                </a:solidFill>
                <a:latin typeface="Century Schoolbook"/>
                <a:ea typeface="Century Schoolbook"/>
                <a:cs typeface="Century Schoolbook"/>
                <a:sym typeface="Century Schoolbook"/>
              </a:defRPr>
            </a:lvl9pPr>
          </a:lstStyle>
          <a:p>
            <a:pPr marL="0" lvl="0" indent="0">
              <a:spcBef>
                <a:spcPts val="0"/>
              </a:spcBef>
              <a:spcAft>
                <a:spcPts val="0"/>
              </a:spcAft>
              <a:buNone/>
            </a:pPr>
            <a:fld id="{00000000-1234-1234-1234-123412341234}" type="slidenum">
              <a:rPr lang="ru-RU"/>
              <a:pPr marL="0" lvl="0" indent="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Объект с подписью" type="objTx">
  <p:cSld name="OBJECT_WITH_CAPTION_TEXT">
    <p:bg>
      <p:bgPr>
        <a:solidFill>
          <a:schemeClr val="lt1"/>
        </a:solidFill>
        <a:effectLst/>
      </p:bgPr>
    </p:bg>
    <p:spTree>
      <p:nvGrpSpPr>
        <p:cNvPr id="1" name="Shape 96"/>
        <p:cNvGrpSpPr/>
        <p:nvPr/>
      </p:nvGrpSpPr>
      <p:grpSpPr>
        <a:xfrm>
          <a:off x="0" y="0"/>
          <a:ext cx="0" cy="0"/>
          <a:chOff x="0" y="0"/>
          <a:chExt cx="0" cy="0"/>
        </a:xfrm>
      </p:grpSpPr>
      <p:cxnSp>
        <p:nvCxnSpPr>
          <p:cNvPr id="97" name="Google Shape;97;p9"/>
          <p:cNvCxnSpPr/>
          <p:nvPr/>
        </p:nvCxnSpPr>
        <p:spPr>
          <a:xfrm>
            <a:off x="8763000" y="0"/>
            <a:ext cx="0" cy="6858000"/>
          </a:xfrm>
          <a:prstGeom prst="straightConnector1">
            <a:avLst/>
          </a:prstGeom>
          <a:noFill/>
          <a:ln w="38100" cap="flat" cmpd="sng">
            <a:solidFill>
              <a:srgbClr val="FEC2AC">
                <a:alpha val="92941"/>
              </a:srgbClr>
            </a:solidFill>
            <a:prstDash val="solid"/>
            <a:round/>
            <a:headEnd type="none" w="sm" len="sm"/>
            <a:tailEnd type="none" w="sm" len="sm"/>
          </a:ln>
        </p:spPr>
      </p:cxnSp>
      <p:sp>
        <p:nvSpPr>
          <p:cNvPr id="98" name="Google Shape;98;p9"/>
          <p:cNvSpPr txBox="1">
            <a:spLocks noGrp="1"/>
          </p:cNvSpPr>
          <p:nvPr>
            <p:ph type="title"/>
          </p:nvPr>
        </p:nvSpPr>
        <p:spPr>
          <a:xfrm rot="5400000">
            <a:off x="3371850" y="3200400"/>
            <a:ext cx="6309360" cy="4572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dk2"/>
              </a:buClr>
              <a:buSzPts val="2000"/>
              <a:buFont typeface="Century Schoolbook"/>
              <a:buNone/>
              <a:defRPr sz="2000" b="1" i="0" u="none" strike="noStrike" cap="small">
                <a:solidFill>
                  <a:schemeClr val="dk2"/>
                </a:solidFill>
                <a:latin typeface="Century Schoolbook"/>
                <a:ea typeface="Century Schoolbook"/>
                <a:cs typeface="Century Schoolbook"/>
                <a:sym typeface="Century Schoolboo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9" name="Google Shape;99;p9"/>
          <p:cNvSpPr txBox="1">
            <a:spLocks noGrp="1"/>
          </p:cNvSpPr>
          <p:nvPr>
            <p:ph type="body" idx="1"/>
          </p:nvPr>
        </p:nvSpPr>
        <p:spPr>
          <a:xfrm>
            <a:off x="6812280" y="274320"/>
            <a:ext cx="1527048" cy="4983480"/>
          </a:xfrm>
          <a:prstGeom prst="rect">
            <a:avLst/>
          </a:prstGeom>
          <a:noFill/>
          <a:ln>
            <a:noFill/>
          </a:ln>
        </p:spPr>
        <p:txBody>
          <a:bodyPr spcFirstLastPara="1" wrap="square" lIns="91425" tIns="45700" rIns="91425" bIns="45700" anchor="t" anchorCtr="0"/>
          <a:lstStyle>
            <a:lvl1pPr marL="457200" marR="0" lvl="0" indent="-228600" algn="l" rtl="0">
              <a:spcBef>
                <a:spcPts val="400"/>
              </a:spcBef>
              <a:spcAft>
                <a:spcPts val="0"/>
              </a:spcAft>
              <a:buClr>
                <a:schemeClr val="accent1"/>
              </a:buClr>
              <a:buSzPts val="840"/>
              <a:buFont typeface="Noto Sans Symbols"/>
              <a:buNone/>
              <a:defRPr sz="1200" b="0" i="0" u="none" strike="noStrike" cap="none">
                <a:solidFill>
                  <a:schemeClr val="dk1"/>
                </a:solidFill>
                <a:latin typeface="Century Schoolbook"/>
                <a:ea typeface="Century Schoolbook"/>
                <a:cs typeface="Century Schoolbook"/>
                <a:sym typeface="Century Schoolbook"/>
              </a:defRPr>
            </a:lvl1pPr>
            <a:lvl2pPr marL="914400" marR="0" lvl="1" indent="-228600" algn="l" rtl="0">
              <a:spcBef>
                <a:spcPts val="1000"/>
              </a:spcBef>
              <a:spcAft>
                <a:spcPts val="0"/>
              </a:spcAft>
              <a:buClr>
                <a:schemeClr val="accent1"/>
              </a:buClr>
              <a:buSzPts val="960"/>
              <a:buFont typeface="Noto Sans Symbols"/>
              <a:buNone/>
              <a:defRPr sz="1200" b="0" i="0" u="none" strike="noStrike" cap="none">
                <a:solidFill>
                  <a:schemeClr val="dk1"/>
                </a:solidFill>
                <a:latin typeface="Century Schoolbook"/>
                <a:ea typeface="Century Schoolbook"/>
                <a:cs typeface="Century Schoolbook"/>
                <a:sym typeface="Century Schoolbook"/>
              </a:defRPr>
            </a:lvl2pPr>
            <a:lvl3pPr marL="1371600" marR="0" lvl="2" indent="-228600" algn="l" rtl="0">
              <a:spcBef>
                <a:spcPts val="200"/>
              </a:spcBef>
              <a:spcAft>
                <a:spcPts val="0"/>
              </a:spcAft>
              <a:buClr>
                <a:srgbClr val="DE7530"/>
              </a:buClr>
              <a:buSzPts val="600"/>
              <a:buFont typeface="Noto Sans Symbols"/>
              <a:buNone/>
              <a:defRPr sz="1000" b="0" i="0" u="none" strike="noStrike" cap="none">
                <a:solidFill>
                  <a:schemeClr val="dk1"/>
                </a:solidFill>
                <a:latin typeface="Century Schoolbook"/>
                <a:ea typeface="Century Schoolbook"/>
                <a:cs typeface="Century Schoolbook"/>
                <a:sym typeface="Century Schoolbook"/>
              </a:defRPr>
            </a:lvl3pPr>
            <a:lvl4pPr marL="1828800" marR="0" lvl="3" indent="-228600" algn="l" rtl="0">
              <a:spcBef>
                <a:spcPts val="180"/>
              </a:spcBef>
              <a:spcAft>
                <a:spcPts val="0"/>
              </a:spcAft>
              <a:buClr>
                <a:srgbClr val="FEC2AC"/>
              </a:buClr>
              <a:buSzPts val="540"/>
              <a:buFont typeface="Noto Sans Symbols"/>
              <a:buNone/>
              <a:defRPr sz="900" b="0" i="0" u="none" strike="noStrike" cap="none">
                <a:solidFill>
                  <a:schemeClr val="dk1"/>
                </a:solidFill>
                <a:latin typeface="Century Schoolbook"/>
                <a:ea typeface="Century Schoolbook"/>
                <a:cs typeface="Century Schoolbook"/>
                <a:sym typeface="Century Schoolbook"/>
              </a:defRPr>
            </a:lvl4pPr>
            <a:lvl5pPr marL="2286000" marR="0" lvl="4" indent="-228600" algn="l" rtl="0">
              <a:spcBef>
                <a:spcPts val="180"/>
              </a:spcBef>
              <a:spcAft>
                <a:spcPts val="0"/>
              </a:spcAft>
              <a:buClr>
                <a:srgbClr val="BBC9E9"/>
              </a:buClr>
              <a:buSzPts val="612"/>
              <a:buFont typeface="Noto Sans Symbols"/>
              <a:buNone/>
              <a:defRPr sz="900" b="0" i="0" u="none" strike="noStrike" cap="none">
                <a:solidFill>
                  <a:schemeClr val="dk1"/>
                </a:solidFill>
                <a:latin typeface="Century Schoolbook"/>
                <a:ea typeface="Century Schoolbook"/>
                <a:cs typeface="Century Schoolbook"/>
                <a:sym typeface="Century Schoolbook"/>
              </a:defRPr>
            </a:lvl5pPr>
            <a:lvl6pPr marL="2743200" marR="0" lvl="5" indent="-330200" algn="l" rtl="0">
              <a:spcBef>
                <a:spcPts val="320"/>
              </a:spcBef>
              <a:spcAft>
                <a:spcPts val="0"/>
              </a:spcAft>
              <a:buClr>
                <a:schemeClr val="accent1"/>
              </a:buClr>
              <a:buSzPts val="1600"/>
              <a:buFont typeface="Century Schoolbook"/>
              <a:buChar char="•"/>
              <a:defRPr sz="1600" b="0" i="0" u="none" strike="noStrike" cap="none">
                <a:solidFill>
                  <a:schemeClr val="dk2"/>
                </a:solidFill>
                <a:latin typeface="Century Schoolbook"/>
                <a:ea typeface="Century Schoolbook"/>
                <a:cs typeface="Century Schoolbook"/>
                <a:sym typeface="Century Schoolbook"/>
              </a:defRPr>
            </a:lvl6pPr>
            <a:lvl7pPr marL="3200400" marR="0" lvl="6" indent="-281939" algn="l" rtl="0">
              <a:spcBef>
                <a:spcPts val="280"/>
              </a:spcBef>
              <a:spcAft>
                <a:spcPts val="0"/>
              </a:spcAft>
              <a:buClr>
                <a:srgbClr val="FEC2AC"/>
              </a:buClr>
              <a:buSzPts val="840"/>
              <a:buFont typeface="Noto Sans Symbols"/>
              <a:buChar char="○"/>
              <a:defRPr sz="1400" b="0" i="0" u="none" strike="noStrike" cap="none">
                <a:solidFill>
                  <a:schemeClr val="dk2"/>
                </a:solidFill>
                <a:latin typeface="Century Schoolbook"/>
                <a:ea typeface="Century Schoolbook"/>
                <a:cs typeface="Century Schoolbook"/>
                <a:sym typeface="Century Schoolbook"/>
              </a:defRPr>
            </a:lvl7pPr>
            <a:lvl8pPr marL="3657600" marR="0" lvl="7" indent="-317500" algn="l" rtl="0">
              <a:spcBef>
                <a:spcPts val="280"/>
              </a:spcBef>
              <a:spcAft>
                <a:spcPts val="0"/>
              </a:spcAft>
              <a:buClr>
                <a:schemeClr val="accent2"/>
              </a:buClr>
              <a:buSzPts val="1400"/>
              <a:buFont typeface="Century Schoolbook"/>
              <a:buChar char="•"/>
              <a:defRPr sz="1400" b="0" i="0" u="none" strike="noStrike" cap="small">
                <a:solidFill>
                  <a:schemeClr val="dk2"/>
                </a:solidFill>
                <a:latin typeface="Century Schoolbook"/>
                <a:ea typeface="Century Schoolbook"/>
                <a:cs typeface="Century Schoolbook"/>
                <a:sym typeface="Century Schoolbook"/>
              </a:defRPr>
            </a:lvl8pPr>
            <a:lvl9pPr marL="4114800" marR="0" lvl="8" indent="-317500" algn="l" rtl="0">
              <a:spcBef>
                <a:spcPts val="280"/>
              </a:spcBef>
              <a:spcAft>
                <a:spcPts val="0"/>
              </a:spcAft>
              <a:buClr>
                <a:srgbClr val="DE7530"/>
              </a:buClr>
              <a:buSzPts val="1400"/>
              <a:buFont typeface="Century Schoolbook"/>
              <a:buChar char="•"/>
              <a:defRPr sz="1400" b="0" i="0" u="none" strike="noStrike" cap="none">
                <a:solidFill>
                  <a:schemeClr val="dk2"/>
                </a:solidFill>
                <a:latin typeface="Century Schoolbook"/>
                <a:ea typeface="Century Schoolbook"/>
                <a:cs typeface="Century Schoolbook"/>
                <a:sym typeface="Century Schoolbook"/>
              </a:defRPr>
            </a:lvl9pPr>
          </a:lstStyle>
          <a:p>
            <a:endParaRPr/>
          </a:p>
        </p:txBody>
      </p:sp>
      <p:cxnSp>
        <p:nvCxnSpPr>
          <p:cNvPr id="100" name="Google Shape;100;p9"/>
          <p:cNvCxnSpPr/>
          <p:nvPr/>
        </p:nvCxnSpPr>
        <p:spPr>
          <a:xfrm>
            <a:off x="6248400" y="0"/>
            <a:ext cx="0" cy="6858000"/>
          </a:xfrm>
          <a:prstGeom prst="straightConnector1">
            <a:avLst/>
          </a:prstGeom>
          <a:noFill/>
          <a:ln w="38100" cap="flat" cmpd="sng">
            <a:solidFill>
              <a:srgbClr val="FEC2AC"/>
            </a:solidFill>
            <a:prstDash val="solid"/>
            <a:round/>
            <a:headEnd type="none" w="sm" len="sm"/>
            <a:tailEnd type="none" w="sm" len="sm"/>
          </a:ln>
        </p:spPr>
      </p:cxnSp>
      <p:cxnSp>
        <p:nvCxnSpPr>
          <p:cNvPr id="101" name="Google Shape;101;p9"/>
          <p:cNvCxnSpPr/>
          <p:nvPr/>
        </p:nvCxnSpPr>
        <p:spPr>
          <a:xfrm>
            <a:off x="6192296" y="0"/>
            <a:ext cx="0" cy="6858000"/>
          </a:xfrm>
          <a:prstGeom prst="straightConnector1">
            <a:avLst/>
          </a:prstGeom>
          <a:noFill/>
          <a:ln w="12700" cap="flat" cmpd="sng">
            <a:solidFill>
              <a:schemeClr val="accent1"/>
            </a:solidFill>
            <a:prstDash val="solid"/>
            <a:round/>
            <a:headEnd type="none" w="sm" len="sm"/>
            <a:tailEnd type="none" w="sm" len="sm"/>
          </a:ln>
        </p:spPr>
      </p:cxnSp>
      <p:cxnSp>
        <p:nvCxnSpPr>
          <p:cNvPr id="102" name="Google Shape;102;p9"/>
          <p:cNvCxnSpPr/>
          <p:nvPr/>
        </p:nvCxnSpPr>
        <p:spPr>
          <a:xfrm>
            <a:off x="8991600" y="0"/>
            <a:ext cx="0" cy="6858000"/>
          </a:xfrm>
          <a:prstGeom prst="straightConnector1">
            <a:avLst/>
          </a:prstGeom>
          <a:noFill/>
          <a:ln w="19050" cap="flat" cmpd="sng">
            <a:solidFill>
              <a:schemeClr val="accent1"/>
            </a:solidFill>
            <a:prstDash val="solid"/>
            <a:round/>
            <a:headEnd type="none" w="sm" len="sm"/>
            <a:tailEnd type="none" w="sm" len="sm"/>
          </a:ln>
        </p:spPr>
      </p:cxnSp>
      <p:sp>
        <p:nvSpPr>
          <p:cNvPr id="103" name="Google Shape;103;p9"/>
          <p:cNvSpPr/>
          <p:nvPr/>
        </p:nvSpPr>
        <p:spPr>
          <a:xfrm>
            <a:off x="8839200" y="0"/>
            <a:ext cx="304800" cy="6858000"/>
          </a:xfrm>
          <a:prstGeom prst="rect">
            <a:avLst/>
          </a:prstGeom>
          <a:solidFill>
            <a:srgbClr val="FEC2AC">
              <a:alpha val="86666"/>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Schoolbook"/>
              <a:ea typeface="Century Schoolbook"/>
              <a:cs typeface="Century Schoolbook"/>
              <a:sym typeface="Century Schoolbook"/>
            </a:endParaRPr>
          </a:p>
        </p:txBody>
      </p:sp>
      <p:cxnSp>
        <p:nvCxnSpPr>
          <p:cNvPr id="104" name="Google Shape;104;p9"/>
          <p:cNvCxnSpPr/>
          <p:nvPr/>
        </p:nvCxnSpPr>
        <p:spPr>
          <a:xfrm>
            <a:off x="8915400" y="0"/>
            <a:ext cx="0" cy="6858000"/>
          </a:xfrm>
          <a:prstGeom prst="straightConnector1">
            <a:avLst/>
          </a:prstGeom>
          <a:noFill/>
          <a:ln w="9525" cap="flat" cmpd="sng">
            <a:solidFill>
              <a:schemeClr val="accent1"/>
            </a:solidFill>
            <a:prstDash val="solid"/>
            <a:round/>
            <a:headEnd type="none" w="sm" len="sm"/>
            <a:tailEnd type="none" w="sm" len="sm"/>
          </a:ln>
        </p:spPr>
      </p:cxnSp>
      <p:sp>
        <p:nvSpPr>
          <p:cNvPr id="105" name="Google Shape;105;p9"/>
          <p:cNvSpPr/>
          <p:nvPr/>
        </p:nvSpPr>
        <p:spPr>
          <a:xfrm>
            <a:off x="8156448" y="5715000"/>
            <a:ext cx="548640" cy="54864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Schoolbook"/>
              <a:ea typeface="Century Schoolbook"/>
              <a:cs typeface="Century Schoolbook"/>
              <a:sym typeface="Century Schoolbook"/>
            </a:endParaRPr>
          </a:p>
        </p:txBody>
      </p:sp>
      <p:sp>
        <p:nvSpPr>
          <p:cNvPr id="106" name="Google Shape;106;p9"/>
          <p:cNvSpPr txBox="1">
            <a:spLocks noGrp="1"/>
          </p:cNvSpPr>
          <p:nvPr>
            <p:ph type="body" idx="2"/>
          </p:nvPr>
        </p:nvSpPr>
        <p:spPr>
          <a:xfrm>
            <a:off x="304800" y="274320"/>
            <a:ext cx="5638800" cy="6327648"/>
          </a:xfrm>
          <a:prstGeom prst="rect">
            <a:avLst/>
          </a:prstGeom>
          <a:noFill/>
          <a:ln>
            <a:noFill/>
          </a:ln>
        </p:spPr>
        <p:txBody>
          <a:bodyPr spcFirstLastPara="1" wrap="square" lIns="91425" tIns="45700" rIns="91425" bIns="45700" anchor="t" anchorCtr="0"/>
          <a:lstStyle>
            <a:lvl1pPr marL="457200" marR="0" lvl="0" indent="-335280" algn="l" rtl="0">
              <a:spcBef>
                <a:spcPts val="600"/>
              </a:spcBef>
              <a:spcAft>
                <a:spcPts val="0"/>
              </a:spcAft>
              <a:buClr>
                <a:schemeClr val="accent1"/>
              </a:buClr>
              <a:buSzPts val="1680"/>
              <a:buFont typeface="Noto Sans Symbols"/>
              <a:buChar char="•"/>
              <a:defRPr sz="2400" b="0" i="0" u="none" strike="noStrike" cap="none">
                <a:solidFill>
                  <a:schemeClr val="dk1"/>
                </a:solidFill>
                <a:latin typeface="Century Schoolbook"/>
                <a:ea typeface="Century Schoolbook"/>
                <a:cs typeface="Century Schoolbook"/>
                <a:sym typeface="Century Schoolbook"/>
              </a:defRPr>
            </a:lvl1pPr>
            <a:lvl2pPr marL="914400" marR="0" lvl="1" indent="-335280" algn="l" rtl="0">
              <a:spcBef>
                <a:spcPts val="420"/>
              </a:spcBef>
              <a:spcAft>
                <a:spcPts val="0"/>
              </a:spcAft>
              <a:buClr>
                <a:schemeClr val="accent1"/>
              </a:buClr>
              <a:buSzPts val="1680"/>
              <a:buFont typeface="Noto Sans Symbols"/>
              <a:buChar char="●"/>
              <a:defRPr sz="2100" b="0" i="0" u="none" strike="noStrike" cap="none">
                <a:solidFill>
                  <a:schemeClr val="dk1"/>
                </a:solidFill>
                <a:latin typeface="Century Schoolbook"/>
                <a:ea typeface="Century Schoolbook"/>
                <a:cs typeface="Century Schoolbook"/>
                <a:sym typeface="Century Schoolbook"/>
              </a:defRPr>
            </a:lvl2pPr>
            <a:lvl3pPr marL="1371600" marR="0" lvl="2" indent="-297180" algn="l" rtl="0">
              <a:spcBef>
                <a:spcPts val="360"/>
              </a:spcBef>
              <a:spcAft>
                <a:spcPts val="0"/>
              </a:spcAft>
              <a:buClr>
                <a:srgbClr val="DE7530"/>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3pPr>
            <a:lvl4pPr marL="1828800" marR="0" lvl="3" indent="-297180" algn="l" rtl="0">
              <a:spcBef>
                <a:spcPts val="360"/>
              </a:spcBef>
              <a:spcAft>
                <a:spcPts val="0"/>
              </a:spcAft>
              <a:buClr>
                <a:srgbClr val="FEC2AC"/>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4pPr>
            <a:lvl5pPr marL="2286000" marR="0" lvl="4" indent="-297688" algn="l" rtl="0">
              <a:spcBef>
                <a:spcPts val="320"/>
              </a:spcBef>
              <a:spcAft>
                <a:spcPts val="0"/>
              </a:spcAft>
              <a:buClr>
                <a:srgbClr val="BBC9E9"/>
              </a:buClr>
              <a:buSzPts val="1088"/>
              <a:buFont typeface="Noto Sans Symbols"/>
              <a:buChar char="●"/>
              <a:defRPr sz="1600" b="0" i="0" u="none" strike="noStrike" cap="none">
                <a:solidFill>
                  <a:schemeClr val="dk1"/>
                </a:solidFill>
                <a:latin typeface="Century Schoolbook"/>
                <a:ea typeface="Century Schoolbook"/>
                <a:cs typeface="Century Schoolbook"/>
                <a:sym typeface="Century Schoolbook"/>
              </a:defRPr>
            </a:lvl5pPr>
            <a:lvl6pPr marL="2743200" marR="0" lvl="5" indent="-330200" algn="l" rtl="0">
              <a:spcBef>
                <a:spcPts val="320"/>
              </a:spcBef>
              <a:spcAft>
                <a:spcPts val="0"/>
              </a:spcAft>
              <a:buClr>
                <a:schemeClr val="accent1"/>
              </a:buClr>
              <a:buSzPts val="1600"/>
              <a:buFont typeface="Century Schoolbook"/>
              <a:buChar char="•"/>
              <a:defRPr sz="1600" b="0" i="0" u="none" strike="noStrike" cap="none">
                <a:solidFill>
                  <a:schemeClr val="dk2"/>
                </a:solidFill>
                <a:latin typeface="Century Schoolbook"/>
                <a:ea typeface="Century Schoolbook"/>
                <a:cs typeface="Century Schoolbook"/>
                <a:sym typeface="Century Schoolbook"/>
              </a:defRPr>
            </a:lvl6pPr>
            <a:lvl7pPr marL="3200400" marR="0" lvl="6" indent="-281939" algn="l" rtl="0">
              <a:spcBef>
                <a:spcPts val="280"/>
              </a:spcBef>
              <a:spcAft>
                <a:spcPts val="0"/>
              </a:spcAft>
              <a:buClr>
                <a:srgbClr val="FEC2AC"/>
              </a:buClr>
              <a:buSzPts val="840"/>
              <a:buFont typeface="Noto Sans Symbols"/>
              <a:buChar char="○"/>
              <a:defRPr sz="1400" b="0" i="0" u="none" strike="noStrike" cap="none">
                <a:solidFill>
                  <a:schemeClr val="dk2"/>
                </a:solidFill>
                <a:latin typeface="Century Schoolbook"/>
                <a:ea typeface="Century Schoolbook"/>
                <a:cs typeface="Century Schoolbook"/>
                <a:sym typeface="Century Schoolbook"/>
              </a:defRPr>
            </a:lvl7pPr>
            <a:lvl8pPr marL="3657600" marR="0" lvl="7" indent="-317500" algn="l" rtl="0">
              <a:spcBef>
                <a:spcPts val="280"/>
              </a:spcBef>
              <a:spcAft>
                <a:spcPts val="0"/>
              </a:spcAft>
              <a:buClr>
                <a:schemeClr val="accent2"/>
              </a:buClr>
              <a:buSzPts val="1400"/>
              <a:buFont typeface="Century Schoolbook"/>
              <a:buChar char="•"/>
              <a:defRPr sz="1400" b="0" i="0" u="none" strike="noStrike" cap="small">
                <a:solidFill>
                  <a:schemeClr val="dk2"/>
                </a:solidFill>
                <a:latin typeface="Century Schoolbook"/>
                <a:ea typeface="Century Schoolbook"/>
                <a:cs typeface="Century Schoolbook"/>
                <a:sym typeface="Century Schoolbook"/>
              </a:defRPr>
            </a:lvl8pPr>
            <a:lvl9pPr marL="4114800" marR="0" lvl="8" indent="-317500" algn="l" rtl="0">
              <a:spcBef>
                <a:spcPts val="280"/>
              </a:spcBef>
              <a:spcAft>
                <a:spcPts val="0"/>
              </a:spcAft>
              <a:buClr>
                <a:srgbClr val="DE7530"/>
              </a:buClr>
              <a:buSzPts val="1400"/>
              <a:buFont typeface="Century Schoolbook"/>
              <a:buChar char="•"/>
              <a:defRPr sz="1400" b="0" i="0" u="none" strike="noStrike" cap="none">
                <a:solidFill>
                  <a:schemeClr val="dk2"/>
                </a:solidFill>
                <a:latin typeface="Century Schoolbook"/>
                <a:ea typeface="Century Schoolbook"/>
                <a:cs typeface="Century Schoolbook"/>
                <a:sym typeface="Century Schoolbook"/>
              </a:defRPr>
            </a:lvl9pPr>
          </a:lstStyle>
          <a:p>
            <a:endParaRPr/>
          </a:p>
        </p:txBody>
      </p:sp>
      <p:sp>
        <p:nvSpPr>
          <p:cNvPr id="107" name="Google Shape;107;p9"/>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200">
                <a:solidFill>
                  <a:schemeClr val="dk2"/>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2pPr>
            <a:lvl3pPr marR="0" lvl="2"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3pPr>
            <a:lvl4pPr marR="0" lvl="3"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4pPr>
            <a:lvl5pPr marR="0" lvl="4"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5pPr>
            <a:lvl6pPr marR="0" lvl="5"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6pPr>
            <a:lvl7pPr marR="0" lvl="6"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7pPr>
            <a:lvl8pPr marR="0" lvl="7"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8pPr>
            <a:lvl9pPr marR="0" lvl="8"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9pPr>
          </a:lstStyle>
          <a:p>
            <a:endParaRPr/>
          </a:p>
        </p:txBody>
      </p:sp>
      <p:sp>
        <p:nvSpPr>
          <p:cNvPr id="108" name="Google Shape;108;p9"/>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a:solidFill>
                  <a:srgbClr val="FFFFFF"/>
                </a:solidFill>
                <a:latin typeface="Century Schoolbook"/>
                <a:ea typeface="Century Schoolbook"/>
                <a:cs typeface="Century Schoolbook"/>
                <a:sym typeface="Century Schoolbook"/>
              </a:defRPr>
            </a:lvl1pPr>
            <a:lvl2pPr marL="0" marR="0" lvl="1" indent="0" algn="ctr" rtl="0">
              <a:spcBef>
                <a:spcPts val="0"/>
              </a:spcBef>
              <a:buNone/>
              <a:defRPr sz="1400" b="1">
                <a:solidFill>
                  <a:srgbClr val="FFFFFF"/>
                </a:solidFill>
                <a:latin typeface="Century Schoolbook"/>
                <a:ea typeface="Century Schoolbook"/>
                <a:cs typeface="Century Schoolbook"/>
                <a:sym typeface="Century Schoolbook"/>
              </a:defRPr>
            </a:lvl2pPr>
            <a:lvl3pPr marL="0" marR="0" lvl="2" indent="0" algn="ctr" rtl="0">
              <a:spcBef>
                <a:spcPts val="0"/>
              </a:spcBef>
              <a:buNone/>
              <a:defRPr sz="1400" b="1">
                <a:solidFill>
                  <a:srgbClr val="FFFFFF"/>
                </a:solidFill>
                <a:latin typeface="Century Schoolbook"/>
                <a:ea typeface="Century Schoolbook"/>
                <a:cs typeface="Century Schoolbook"/>
                <a:sym typeface="Century Schoolbook"/>
              </a:defRPr>
            </a:lvl3pPr>
            <a:lvl4pPr marL="0" marR="0" lvl="3" indent="0" algn="ctr" rtl="0">
              <a:spcBef>
                <a:spcPts val="0"/>
              </a:spcBef>
              <a:buNone/>
              <a:defRPr sz="1400" b="1">
                <a:solidFill>
                  <a:srgbClr val="FFFFFF"/>
                </a:solidFill>
                <a:latin typeface="Century Schoolbook"/>
                <a:ea typeface="Century Schoolbook"/>
                <a:cs typeface="Century Schoolbook"/>
                <a:sym typeface="Century Schoolbook"/>
              </a:defRPr>
            </a:lvl4pPr>
            <a:lvl5pPr marL="0" marR="0" lvl="4" indent="0" algn="ctr" rtl="0">
              <a:spcBef>
                <a:spcPts val="0"/>
              </a:spcBef>
              <a:buNone/>
              <a:defRPr sz="1400" b="1">
                <a:solidFill>
                  <a:srgbClr val="FFFFFF"/>
                </a:solidFill>
                <a:latin typeface="Century Schoolbook"/>
                <a:ea typeface="Century Schoolbook"/>
                <a:cs typeface="Century Schoolbook"/>
                <a:sym typeface="Century Schoolbook"/>
              </a:defRPr>
            </a:lvl5pPr>
            <a:lvl6pPr marL="0" marR="0" lvl="5" indent="0" algn="ctr" rtl="0">
              <a:spcBef>
                <a:spcPts val="0"/>
              </a:spcBef>
              <a:buNone/>
              <a:defRPr sz="1400" b="1">
                <a:solidFill>
                  <a:srgbClr val="FFFFFF"/>
                </a:solidFill>
                <a:latin typeface="Century Schoolbook"/>
                <a:ea typeface="Century Schoolbook"/>
                <a:cs typeface="Century Schoolbook"/>
                <a:sym typeface="Century Schoolbook"/>
              </a:defRPr>
            </a:lvl6pPr>
            <a:lvl7pPr marL="0" marR="0" lvl="6" indent="0" algn="ctr" rtl="0">
              <a:spcBef>
                <a:spcPts val="0"/>
              </a:spcBef>
              <a:buNone/>
              <a:defRPr sz="1400" b="1">
                <a:solidFill>
                  <a:srgbClr val="FFFFFF"/>
                </a:solidFill>
                <a:latin typeface="Century Schoolbook"/>
                <a:ea typeface="Century Schoolbook"/>
                <a:cs typeface="Century Schoolbook"/>
                <a:sym typeface="Century Schoolbook"/>
              </a:defRPr>
            </a:lvl7pPr>
            <a:lvl8pPr marL="0" marR="0" lvl="7" indent="0" algn="ctr" rtl="0">
              <a:spcBef>
                <a:spcPts val="0"/>
              </a:spcBef>
              <a:buNone/>
              <a:defRPr sz="1400" b="1">
                <a:solidFill>
                  <a:srgbClr val="FFFFFF"/>
                </a:solidFill>
                <a:latin typeface="Century Schoolbook"/>
                <a:ea typeface="Century Schoolbook"/>
                <a:cs typeface="Century Schoolbook"/>
                <a:sym typeface="Century Schoolbook"/>
              </a:defRPr>
            </a:lvl8pPr>
            <a:lvl9pPr marL="0" marR="0" lvl="8" indent="0" algn="ctr" rtl="0">
              <a:spcBef>
                <a:spcPts val="0"/>
              </a:spcBef>
              <a:buNone/>
              <a:defRPr sz="1400" b="1">
                <a:solidFill>
                  <a:srgbClr val="FFFFFF"/>
                </a:solidFill>
                <a:latin typeface="Century Schoolbook"/>
                <a:ea typeface="Century Schoolbook"/>
                <a:cs typeface="Century Schoolbook"/>
                <a:sym typeface="Century Schoolbook"/>
              </a:defRPr>
            </a:lvl9pPr>
          </a:lstStyle>
          <a:p>
            <a:pPr marL="0" lvl="0" indent="0">
              <a:spcBef>
                <a:spcPts val="0"/>
              </a:spcBef>
              <a:spcAft>
                <a:spcPts val="0"/>
              </a:spcAft>
              <a:buNone/>
            </a:pPr>
            <a:fld id="{00000000-1234-1234-1234-123412341234}" type="slidenum">
              <a:rPr lang="ru-RU"/>
              <a:pPr marL="0" lvl="0" indent="0">
                <a:spcBef>
                  <a:spcPts val="0"/>
                </a:spcBef>
                <a:spcAft>
                  <a:spcPts val="0"/>
                </a:spcAft>
                <a:buNone/>
              </a:pPr>
              <a:t>‹#›</a:t>
            </a:fld>
            <a:endParaRPr/>
          </a:p>
        </p:txBody>
      </p:sp>
      <p:sp>
        <p:nvSpPr>
          <p:cNvPr id="109" name="Google Shape;109;p9"/>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chemeClr val="dk2"/>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2pPr>
            <a:lvl3pPr marR="0" lvl="2"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3pPr>
            <a:lvl4pPr marR="0" lvl="3"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4pPr>
            <a:lvl5pPr marR="0" lvl="4"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5pPr>
            <a:lvl6pPr marR="0" lvl="5"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6pPr>
            <a:lvl7pPr marR="0" lvl="6"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7pPr>
            <a:lvl8pPr marR="0" lvl="7"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8pPr>
            <a:lvl9pPr marR="0" lvl="8"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Рисунок с подписью" type="picTx">
  <p:cSld name="PICTURE_WITH_CAPTION_TEXT">
    <p:spTree>
      <p:nvGrpSpPr>
        <p:cNvPr id="1" name="Shape 110"/>
        <p:cNvGrpSpPr/>
        <p:nvPr/>
      </p:nvGrpSpPr>
      <p:grpSpPr>
        <a:xfrm>
          <a:off x="0" y="0"/>
          <a:ext cx="0" cy="0"/>
          <a:chOff x="0" y="0"/>
          <a:chExt cx="0" cy="0"/>
        </a:xfrm>
      </p:grpSpPr>
      <p:cxnSp>
        <p:nvCxnSpPr>
          <p:cNvPr id="111" name="Google Shape;111;p10"/>
          <p:cNvCxnSpPr/>
          <p:nvPr/>
        </p:nvCxnSpPr>
        <p:spPr>
          <a:xfrm>
            <a:off x="8763000" y="0"/>
            <a:ext cx="0" cy="6858000"/>
          </a:xfrm>
          <a:prstGeom prst="straightConnector1">
            <a:avLst/>
          </a:prstGeom>
          <a:noFill/>
          <a:ln w="38100" cap="flat" cmpd="sng">
            <a:solidFill>
              <a:srgbClr val="FEC2AC"/>
            </a:solidFill>
            <a:prstDash val="solid"/>
            <a:round/>
            <a:headEnd type="none" w="sm" len="sm"/>
            <a:tailEnd type="none" w="sm" len="sm"/>
          </a:ln>
        </p:spPr>
      </p:cxnSp>
      <p:sp>
        <p:nvSpPr>
          <p:cNvPr id="112" name="Google Shape;112;p10"/>
          <p:cNvSpPr/>
          <p:nvPr/>
        </p:nvSpPr>
        <p:spPr>
          <a:xfrm>
            <a:off x="8156448" y="5715000"/>
            <a:ext cx="548640" cy="54864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Schoolbook"/>
              <a:ea typeface="Century Schoolbook"/>
              <a:cs typeface="Century Schoolbook"/>
              <a:sym typeface="Century Schoolbook"/>
            </a:endParaRPr>
          </a:p>
        </p:txBody>
      </p:sp>
      <p:sp>
        <p:nvSpPr>
          <p:cNvPr id="113" name="Google Shape;113;p10"/>
          <p:cNvSpPr txBox="1">
            <a:spLocks noGrp="1"/>
          </p:cNvSpPr>
          <p:nvPr>
            <p:ph type="title"/>
          </p:nvPr>
        </p:nvSpPr>
        <p:spPr>
          <a:xfrm rot="5400000">
            <a:off x="3350133" y="3200400"/>
            <a:ext cx="6309360" cy="4572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dk2"/>
              </a:buClr>
              <a:buSzPts val="2000"/>
              <a:buFont typeface="Century Schoolbook"/>
              <a:buNone/>
              <a:defRPr sz="2000" b="1" i="0" u="none" strike="noStrike" cap="small">
                <a:solidFill>
                  <a:schemeClr val="dk2"/>
                </a:solidFill>
                <a:latin typeface="Century Schoolbook"/>
                <a:ea typeface="Century Schoolbook"/>
                <a:cs typeface="Century Schoolbook"/>
                <a:sym typeface="Century Schoolboo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4" name="Google Shape;114;p10"/>
          <p:cNvSpPr>
            <a:spLocks noGrp="1"/>
          </p:cNvSpPr>
          <p:nvPr>
            <p:ph type="pic" idx="2"/>
          </p:nvPr>
        </p:nvSpPr>
        <p:spPr>
          <a:xfrm>
            <a:off x="0" y="0"/>
            <a:ext cx="6172200" cy="6858000"/>
          </a:xfrm>
          <a:prstGeom prst="rect">
            <a:avLst/>
          </a:prstGeom>
          <a:solidFill>
            <a:schemeClr val="lt2"/>
          </a:solidFill>
          <a:ln>
            <a:noFill/>
          </a:ln>
        </p:spPr>
        <p:txBody>
          <a:bodyPr spcFirstLastPara="1" wrap="square" lIns="91425" tIns="45700" rIns="91425" bIns="45700" anchor="t" anchorCtr="0"/>
          <a:lstStyle>
            <a:lvl1pPr marR="0" lvl="0" algn="l" rtl="0">
              <a:spcBef>
                <a:spcPts val="600"/>
              </a:spcBef>
              <a:spcAft>
                <a:spcPts val="0"/>
              </a:spcAft>
              <a:buClr>
                <a:schemeClr val="accent1"/>
              </a:buClr>
              <a:buSzPts val="2240"/>
              <a:buFont typeface="Noto Sans Symbols"/>
              <a:buNone/>
              <a:defRPr sz="3200" b="0" i="0" u="none" strike="noStrike" cap="none">
                <a:solidFill>
                  <a:schemeClr val="dk1"/>
                </a:solidFill>
                <a:latin typeface="Century Schoolbook"/>
                <a:ea typeface="Century Schoolbook"/>
                <a:cs typeface="Century Schoolbook"/>
                <a:sym typeface="Century Schoolbook"/>
              </a:defRPr>
            </a:lvl1pPr>
            <a:lvl2pPr marR="0" lvl="1" algn="l" rtl="0">
              <a:spcBef>
                <a:spcPts val="420"/>
              </a:spcBef>
              <a:spcAft>
                <a:spcPts val="0"/>
              </a:spcAft>
              <a:buClr>
                <a:schemeClr val="accent1"/>
              </a:buClr>
              <a:buSzPts val="1680"/>
              <a:buFont typeface="Noto Sans Symbols"/>
              <a:buChar char="●"/>
              <a:defRPr sz="2100" b="0" i="0" u="none" strike="noStrike" cap="none">
                <a:solidFill>
                  <a:schemeClr val="dk1"/>
                </a:solidFill>
                <a:latin typeface="Century Schoolbook"/>
                <a:ea typeface="Century Schoolbook"/>
                <a:cs typeface="Century Schoolbook"/>
                <a:sym typeface="Century Schoolbook"/>
              </a:defRPr>
            </a:lvl2pPr>
            <a:lvl3pPr marR="0" lvl="2" algn="l" rtl="0">
              <a:spcBef>
                <a:spcPts val="360"/>
              </a:spcBef>
              <a:spcAft>
                <a:spcPts val="0"/>
              </a:spcAft>
              <a:buClr>
                <a:srgbClr val="DE7530"/>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3pPr>
            <a:lvl4pPr marR="0" lvl="3" algn="l" rtl="0">
              <a:spcBef>
                <a:spcPts val="360"/>
              </a:spcBef>
              <a:spcAft>
                <a:spcPts val="0"/>
              </a:spcAft>
              <a:buClr>
                <a:srgbClr val="FEC2AC"/>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4pPr>
            <a:lvl5pPr marR="0" lvl="4" algn="l" rtl="0">
              <a:spcBef>
                <a:spcPts val="320"/>
              </a:spcBef>
              <a:spcAft>
                <a:spcPts val="0"/>
              </a:spcAft>
              <a:buClr>
                <a:srgbClr val="BBC9E9"/>
              </a:buClr>
              <a:buSzPts val="1088"/>
              <a:buFont typeface="Noto Sans Symbols"/>
              <a:buChar char="●"/>
              <a:defRPr sz="1600" b="0" i="0" u="none" strike="noStrike" cap="none">
                <a:solidFill>
                  <a:schemeClr val="dk1"/>
                </a:solidFill>
                <a:latin typeface="Century Schoolbook"/>
                <a:ea typeface="Century Schoolbook"/>
                <a:cs typeface="Century Schoolbook"/>
                <a:sym typeface="Century Schoolbook"/>
              </a:defRPr>
            </a:lvl5pPr>
            <a:lvl6pPr marR="0" lvl="5" algn="l" rtl="0">
              <a:spcBef>
                <a:spcPts val="320"/>
              </a:spcBef>
              <a:spcAft>
                <a:spcPts val="0"/>
              </a:spcAft>
              <a:buClr>
                <a:schemeClr val="accent1"/>
              </a:buClr>
              <a:buSzPts val="1600"/>
              <a:buFont typeface="Century Schoolbook"/>
              <a:buChar char="•"/>
              <a:defRPr sz="1600" b="0" i="0" u="none" strike="noStrike" cap="none">
                <a:solidFill>
                  <a:schemeClr val="dk2"/>
                </a:solidFill>
                <a:latin typeface="Century Schoolbook"/>
                <a:ea typeface="Century Schoolbook"/>
                <a:cs typeface="Century Schoolbook"/>
                <a:sym typeface="Century Schoolbook"/>
              </a:defRPr>
            </a:lvl6pPr>
            <a:lvl7pPr marR="0" lvl="6" algn="l" rtl="0">
              <a:spcBef>
                <a:spcPts val="280"/>
              </a:spcBef>
              <a:spcAft>
                <a:spcPts val="0"/>
              </a:spcAft>
              <a:buClr>
                <a:srgbClr val="FEC2AC"/>
              </a:buClr>
              <a:buSzPts val="840"/>
              <a:buFont typeface="Noto Sans Symbols"/>
              <a:buChar char="○"/>
              <a:defRPr sz="1400" b="0" i="0" u="none" strike="noStrike" cap="none">
                <a:solidFill>
                  <a:schemeClr val="dk2"/>
                </a:solidFill>
                <a:latin typeface="Century Schoolbook"/>
                <a:ea typeface="Century Schoolbook"/>
                <a:cs typeface="Century Schoolbook"/>
                <a:sym typeface="Century Schoolbook"/>
              </a:defRPr>
            </a:lvl7pPr>
            <a:lvl8pPr marR="0" lvl="7" algn="l" rtl="0">
              <a:spcBef>
                <a:spcPts val="280"/>
              </a:spcBef>
              <a:spcAft>
                <a:spcPts val="0"/>
              </a:spcAft>
              <a:buClr>
                <a:schemeClr val="accent2"/>
              </a:buClr>
              <a:buSzPts val="1400"/>
              <a:buFont typeface="Century Schoolbook"/>
              <a:buChar char="•"/>
              <a:defRPr sz="1400" b="0" i="0" u="none" strike="noStrike" cap="small">
                <a:solidFill>
                  <a:schemeClr val="dk2"/>
                </a:solidFill>
                <a:latin typeface="Century Schoolbook"/>
                <a:ea typeface="Century Schoolbook"/>
                <a:cs typeface="Century Schoolbook"/>
                <a:sym typeface="Century Schoolbook"/>
              </a:defRPr>
            </a:lvl8pPr>
            <a:lvl9pPr marR="0" lvl="8" algn="l" rtl="0">
              <a:spcBef>
                <a:spcPts val="280"/>
              </a:spcBef>
              <a:spcAft>
                <a:spcPts val="0"/>
              </a:spcAft>
              <a:buClr>
                <a:srgbClr val="DE7530"/>
              </a:buClr>
              <a:buSzPts val="1400"/>
              <a:buFont typeface="Century Schoolbook"/>
              <a:buChar char="•"/>
              <a:defRPr sz="1400" b="0" i="0" u="none" strike="noStrike" cap="none">
                <a:solidFill>
                  <a:schemeClr val="dk2"/>
                </a:solidFill>
                <a:latin typeface="Century Schoolbook"/>
                <a:ea typeface="Century Schoolbook"/>
                <a:cs typeface="Century Schoolbook"/>
                <a:sym typeface="Century Schoolbook"/>
              </a:defRPr>
            </a:lvl9pPr>
          </a:lstStyle>
          <a:p>
            <a:endParaRPr/>
          </a:p>
        </p:txBody>
      </p:sp>
      <p:sp>
        <p:nvSpPr>
          <p:cNvPr id="115" name="Google Shape;115;p10"/>
          <p:cNvSpPr txBox="1">
            <a:spLocks noGrp="1"/>
          </p:cNvSpPr>
          <p:nvPr>
            <p:ph type="body" idx="1"/>
          </p:nvPr>
        </p:nvSpPr>
        <p:spPr>
          <a:xfrm>
            <a:off x="6765798" y="264795"/>
            <a:ext cx="1524000" cy="4956048"/>
          </a:xfrm>
          <a:prstGeom prst="rect">
            <a:avLst/>
          </a:prstGeom>
          <a:noFill/>
          <a:ln>
            <a:noFill/>
          </a:ln>
        </p:spPr>
        <p:txBody>
          <a:bodyPr spcFirstLastPara="1" wrap="square" lIns="91425" tIns="45700" rIns="91425" bIns="45700" anchor="t" anchorCtr="0"/>
          <a:lstStyle>
            <a:lvl1pPr marL="457200" marR="0" lvl="0" indent="-228600" algn="l" rtl="0">
              <a:spcBef>
                <a:spcPts val="100"/>
              </a:spcBef>
              <a:spcAft>
                <a:spcPts val="0"/>
              </a:spcAft>
              <a:buClr>
                <a:schemeClr val="accent1"/>
              </a:buClr>
              <a:buSzPts val="840"/>
              <a:buFont typeface="Noto Sans Symbols"/>
              <a:buNone/>
              <a:defRPr sz="1200" b="0" i="0" u="none" strike="noStrike" cap="none">
                <a:solidFill>
                  <a:schemeClr val="dk1"/>
                </a:solidFill>
                <a:latin typeface="Century Schoolbook"/>
                <a:ea typeface="Century Schoolbook"/>
                <a:cs typeface="Century Schoolbook"/>
                <a:sym typeface="Century Schoolbook"/>
              </a:defRPr>
            </a:lvl1pPr>
            <a:lvl2pPr marL="914400" marR="0" lvl="1" indent="-289560" algn="l" rtl="0">
              <a:spcBef>
                <a:spcPts val="400"/>
              </a:spcBef>
              <a:spcAft>
                <a:spcPts val="0"/>
              </a:spcAft>
              <a:buClr>
                <a:schemeClr val="accent1"/>
              </a:buClr>
              <a:buSzPts val="960"/>
              <a:buFont typeface="Noto Sans Symbols"/>
              <a:buChar char="●"/>
              <a:defRPr sz="1200" b="0" i="0" u="none" strike="noStrike" cap="none">
                <a:solidFill>
                  <a:schemeClr val="dk1"/>
                </a:solidFill>
                <a:latin typeface="Century Schoolbook"/>
                <a:ea typeface="Century Schoolbook"/>
                <a:cs typeface="Century Schoolbook"/>
                <a:sym typeface="Century Schoolbook"/>
              </a:defRPr>
            </a:lvl2pPr>
            <a:lvl3pPr marL="1371600" marR="0" lvl="2" indent="-266700" algn="l" rtl="0">
              <a:spcBef>
                <a:spcPts val="200"/>
              </a:spcBef>
              <a:spcAft>
                <a:spcPts val="0"/>
              </a:spcAft>
              <a:buClr>
                <a:srgbClr val="DE7530"/>
              </a:buClr>
              <a:buSzPts val="600"/>
              <a:buFont typeface="Noto Sans Symbols"/>
              <a:buChar char="•"/>
              <a:defRPr sz="1000" b="0" i="0" u="none" strike="noStrike" cap="none">
                <a:solidFill>
                  <a:schemeClr val="dk1"/>
                </a:solidFill>
                <a:latin typeface="Century Schoolbook"/>
                <a:ea typeface="Century Schoolbook"/>
                <a:cs typeface="Century Schoolbook"/>
                <a:sym typeface="Century Schoolbook"/>
              </a:defRPr>
            </a:lvl3pPr>
            <a:lvl4pPr marL="1828800" marR="0" lvl="3" indent="-262889" algn="l" rtl="0">
              <a:spcBef>
                <a:spcPts val="180"/>
              </a:spcBef>
              <a:spcAft>
                <a:spcPts val="0"/>
              </a:spcAft>
              <a:buClr>
                <a:srgbClr val="FEC2AC"/>
              </a:buClr>
              <a:buSzPts val="540"/>
              <a:buFont typeface="Noto Sans Symbols"/>
              <a:buChar char="•"/>
              <a:defRPr sz="900" b="0" i="0" u="none" strike="noStrike" cap="none">
                <a:solidFill>
                  <a:schemeClr val="dk1"/>
                </a:solidFill>
                <a:latin typeface="Century Schoolbook"/>
                <a:ea typeface="Century Schoolbook"/>
                <a:cs typeface="Century Schoolbook"/>
                <a:sym typeface="Century Schoolbook"/>
              </a:defRPr>
            </a:lvl4pPr>
            <a:lvl5pPr marL="2286000" marR="0" lvl="4" indent="-267461" algn="l" rtl="0">
              <a:spcBef>
                <a:spcPts val="180"/>
              </a:spcBef>
              <a:spcAft>
                <a:spcPts val="0"/>
              </a:spcAft>
              <a:buClr>
                <a:srgbClr val="BBC9E9"/>
              </a:buClr>
              <a:buSzPts val="612"/>
              <a:buFont typeface="Noto Sans Symbols"/>
              <a:buChar char="●"/>
              <a:defRPr sz="900" b="0" i="0" u="none" strike="noStrike" cap="none">
                <a:solidFill>
                  <a:schemeClr val="dk1"/>
                </a:solidFill>
                <a:latin typeface="Century Schoolbook"/>
                <a:ea typeface="Century Schoolbook"/>
                <a:cs typeface="Century Schoolbook"/>
                <a:sym typeface="Century Schoolbook"/>
              </a:defRPr>
            </a:lvl5pPr>
            <a:lvl6pPr marL="2743200" marR="0" lvl="5" indent="-330200" algn="l" rtl="0">
              <a:spcBef>
                <a:spcPts val="320"/>
              </a:spcBef>
              <a:spcAft>
                <a:spcPts val="0"/>
              </a:spcAft>
              <a:buClr>
                <a:schemeClr val="accent1"/>
              </a:buClr>
              <a:buSzPts val="1600"/>
              <a:buFont typeface="Century Schoolbook"/>
              <a:buChar char="•"/>
              <a:defRPr sz="1600" b="0" i="0" u="none" strike="noStrike" cap="none">
                <a:solidFill>
                  <a:schemeClr val="dk2"/>
                </a:solidFill>
                <a:latin typeface="Century Schoolbook"/>
                <a:ea typeface="Century Schoolbook"/>
                <a:cs typeface="Century Schoolbook"/>
                <a:sym typeface="Century Schoolbook"/>
              </a:defRPr>
            </a:lvl6pPr>
            <a:lvl7pPr marL="3200400" marR="0" lvl="6" indent="-281939" algn="l" rtl="0">
              <a:spcBef>
                <a:spcPts val="280"/>
              </a:spcBef>
              <a:spcAft>
                <a:spcPts val="0"/>
              </a:spcAft>
              <a:buClr>
                <a:srgbClr val="FEC2AC"/>
              </a:buClr>
              <a:buSzPts val="840"/>
              <a:buFont typeface="Noto Sans Symbols"/>
              <a:buChar char="○"/>
              <a:defRPr sz="1400" b="0" i="0" u="none" strike="noStrike" cap="none">
                <a:solidFill>
                  <a:schemeClr val="dk2"/>
                </a:solidFill>
                <a:latin typeface="Century Schoolbook"/>
                <a:ea typeface="Century Schoolbook"/>
                <a:cs typeface="Century Schoolbook"/>
                <a:sym typeface="Century Schoolbook"/>
              </a:defRPr>
            </a:lvl7pPr>
            <a:lvl8pPr marL="3657600" marR="0" lvl="7" indent="-317500" algn="l" rtl="0">
              <a:spcBef>
                <a:spcPts val="280"/>
              </a:spcBef>
              <a:spcAft>
                <a:spcPts val="0"/>
              </a:spcAft>
              <a:buClr>
                <a:schemeClr val="accent2"/>
              </a:buClr>
              <a:buSzPts val="1400"/>
              <a:buFont typeface="Century Schoolbook"/>
              <a:buChar char="•"/>
              <a:defRPr sz="1400" b="0" i="0" u="none" strike="noStrike" cap="small">
                <a:solidFill>
                  <a:schemeClr val="dk2"/>
                </a:solidFill>
                <a:latin typeface="Century Schoolbook"/>
                <a:ea typeface="Century Schoolbook"/>
                <a:cs typeface="Century Schoolbook"/>
                <a:sym typeface="Century Schoolbook"/>
              </a:defRPr>
            </a:lvl8pPr>
            <a:lvl9pPr marL="4114800" marR="0" lvl="8" indent="-317500" algn="l" rtl="0">
              <a:spcBef>
                <a:spcPts val="280"/>
              </a:spcBef>
              <a:spcAft>
                <a:spcPts val="0"/>
              </a:spcAft>
              <a:buClr>
                <a:srgbClr val="DE7530"/>
              </a:buClr>
              <a:buSzPts val="1400"/>
              <a:buFont typeface="Century Schoolbook"/>
              <a:buChar char="•"/>
              <a:defRPr sz="1400" b="0" i="0" u="none" strike="noStrike" cap="none">
                <a:solidFill>
                  <a:schemeClr val="dk2"/>
                </a:solidFill>
                <a:latin typeface="Century Schoolbook"/>
                <a:ea typeface="Century Schoolbook"/>
                <a:cs typeface="Century Schoolbook"/>
                <a:sym typeface="Century Schoolbook"/>
              </a:defRPr>
            </a:lvl9pPr>
          </a:lstStyle>
          <a:p>
            <a:endParaRPr/>
          </a:p>
        </p:txBody>
      </p:sp>
      <p:cxnSp>
        <p:nvCxnSpPr>
          <p:cNvPr id="116" name="Google Shape;116;p10"/>
          <p:cNvCxnSpPr/>
          <p:nvPr/>
        </p:nvCxnSpPr>
        <p:spPr>
          <a:xfrm>
            <a:off x="8991600" y="0"/>
            <a:ext cx="0" cy="6858000"/>
          </a:xfrm>
          <a:prstGeom prst="straightConnector1">
            <a:avLst/>
          </a:prstGeom>
          <a:noFill/>
          <a:ln w="9525" cap="flat" cmpd="sng">
            <a:solidFill>
              <a:schemeClr val="dk1"/>
            </a:solidFill>
            <a:prstDash val="solid"/>
            <a:round/>
            <a:headEnd type="none" w="sm" len="sm"/>
            <a:tailEnd type="none" w="sm" len="sm"/>
          </a:ln>
        </p:spPr>
      </p:cxnSp>
      <p:sp>
        <p:nvSpPr>
          <p:cNvPr id="117" name="Google Shape;117;p10"/>
          <p:cNvSpPr/>
          <p:nvPr/>
        </p:nvSpPr>
        <p:spPr>
          <a:xfrm>
            <a:off x="8839200" y="0"/>
            <a:ext cx="304800" cy="6858000"/>
          </a:xfrm>
          <a:prstGeom prst="rect">
            <a:avLst/>
          </a:prstGeom>
          <a:solidFill>
            <a:srgbClr val="FEC2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Schoolbook"/>
              <a:ea typeface="Century Schoolbook"/>
              <a:cs typeface="Century Schoolbook"/>
              <a:sym typeface="Century Schoolbook"/>
            </a:endParaRPr>
          </a:p>
        </p:txBody>
      </p:sp>
      <p:cxnSp>
        <p:nvCxnSpPr>
          <p:cNvPr id="118" name="Google Shape;118;p10"/>
          <p:cNvCxnSpPr/>
          <p:nvPr/>
        </p:nvCxnSpPr>
        <p:spPr>
          <a:xfrm>
            <a:off x="8915400" y="0"/>
            <a:ext cx="0" cy="6858000"/>
          </a:xfrm>
          <a:prstGeom prst="straightConnector1">
            <a:avLst/>
          </a:prstGeom>
          <a:noFill/>
          <a:ln w="9525" cap="flat" cmpd="sng">
            <a:solidFill>
              <a:schemeClr val="accent1"/>
            </a:solidFill>
            <a:prstDash val="solid"/>
            <a:round/>
            <a:headEnd type="none" w="sm" len="sm"/>
            <a:tailEnd type="none" w="sm" len="sm"/>
          </a:ln>
        </p:spPr>
      </p:cxnSp>
      <p:cxnSp>
        <p:nvCxnSpPr>
          <p:cNvPr id="119" name="Google Shape;119;p10"/>
          <p:cNvCxnSpPr/>
          <p:nvPr/>
        </p:nvCxnSpPr>
        <p:spPr>
          <a:xfrm>
            <a:off x="6248400" y="0"/>
            <a:ext cx="0" cy="6858000"/>
          </a:xfrm>
          <a:prstGeom prst="straightConnector1">
            <a:avLst/>
          </a:prstGeom>
          <a:noFill/>
          <a:ln w="38100" cap="flat" cmpd="sng">
            <a:solidFill>
              <a:srgbClr val="FEC2AC"/>
            </a:solidFill>
            <a:prstDash val="solid"/>
            <a:round/>
            <a:headEnd type="none" w="sm" len="sm"/>
            <a:tailEnd type="none" w="sm" len="sm"/>
          </a:ln>
        </p:spPr>
      </p:cxnSp>
      <p:cxnSp>
        <p:nvCxnSpPr>
          <p:cNvPr id="120" name="Google Shape;120;p10"/>
          <p:cNvCxnSpPr/>
          <p:nvPr/>
        </p:nvCxnSpPr>
        <p:spPr>
          <a:xfrm>
            <a:off x="6192296" y="0"/>
            <a:ext cx="0" cy="6858000"/>
          </a:xfrm>
          <a:prstGeom prst="straightConnector1">
            <a:avLst/>
          </a:prstGeom>
          <a:noFill/>
          <a:ln w="12700" cap="flat" cmpd="sng">
            <a:solidFill>
              <a:schemeClr val="accent1"/>
            </a:solidFill>
            <a:prstDash val="solid"/>
            <a:round/>
            <a:headEnd type="none" w="sm" len="sm"/>
            <a:tailEnd type="none" w="sm" len="sm"/>
          </a:ln>
        </p:spPr>
      </p:cxnSp>
      <p:sp>
        <p:nvSpPr>
          <p:cNvPr id="121" name="Google Shape;121;p10"/>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200">
                <a:solidFill>
                  <a:schemeClr val="dk2"/>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2pPr>
            <a:lvl3pPr marR="0" lvl="2"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3pPr>
            <a:lvl4pPr marR="0" lvl="3"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4pPr>
            <a:lvl5pPr marR="0" lvl="4"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5pPr>
            <a:lvl6pPr marR="0" lvl="5"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6pPr>
            <a:lvl7pPr marR="0" lvl="6"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7pPr>
            <a:lvl8pPr marR="0" lvl="7"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8pPr>
            <a:lvl9pPr marR="0" lvl="8"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9pPr>
          </a:lstStyle>
          <a:p>
            <a:endParaRPr/>
          </a:p>
        </p:txBody>
      </p:sp>
      <p:sp>
        <p:nvSpPr>
          <p:cNvPr id="122" name="Google Shape;122;p10"/>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a:solidFill>
                  <a:srgbClr val="FFFFFF"/>
                </a:solidFill>
                <a:latin typeface="Century Schoolbook"/>
                <a:ea typeface="Century Schoolbook"/>
                <a:cs typeface="Century Schoolbook"/>
                <a:sym typeface="Century Schoolbook"/>
              </a:defRPr>
            </a:lvl1pPr>
            <a:lvl2pPr marL="0" marR="0" lvl="1" indent="0" algn="ctr" rtl="0">
              <a:spcBef>
                <a:spcPts val="0"/>
              </a:spcBef>
              <a:buNone/>
              <a:defRPr sz="1400" b="1">
                <a:solidFill>
                  <a:srgbClr val="FFFFFF"/>
                </a:solidFill>
                <a:latin typeface="Century Schoolbook"/>
                <a:ea typeface="Century Schoolbook"/>
                <a:cs typeface="Century Schoolbook"/>
                <a:sym typeface="Century Schoolbook"/>
              </a:defRPr>
            </a:lvl2pPr>
            <a:lvl3pPr marL="0" marR="0" lvl="2" indent="0" algn="ctr" rtl="0">
              <a:spcBef>
                <a:spcPts val="0"/>
              </a:spcBef>
              <a:buNone/>
              <a:defRPr sz="1400" b="1">
                <a:solidFill>
                  <a:srgbClr val="FFFFFF"/>
                </a:solidFill>
                <a:latin typeface="Century Schoolbook"/>
                <a:ea typeface="Century Schoolbook"/>
                <a:cs typeface="Century Schoolbook"/>
                <a:sym typeface="Century Schoolbook"/>
              </a:defRPr>
            </a:lvl3pPr>
            <a:lvl4pPr marL="0" marR="0" lvl="3" indent="0" algn="ctr" rtl="0">
              <a:spcBef>
                <a:spcPts val="0"/>
              </a:spcBef>
              <a:buNone/>
              <a:defRPr sz="1400" b="1">
                <a:solidFill>
                  <a:srgbClr val="FFFFFF"/>
                </a:solidFill>
                <a:latin typeface="Century Schoolbook"/>
                <a:ea typeface="Century Schoolbook"/>
                <a:cs typeface="Century Schoolbook"/>
                <a:sym typeface="Century Schoolbook"/>
              </a:defRPr>
            </a:lvl4pPr>
            <a:lvl5pPr marL="0" marR="0" lvl="4" indent="0" algn="ctr" rtl="0">
              <a:spcBef>
                <a:spcPts val="0"/>
              </a:spcBef>
              <a:buNone/>
              <a:defRPr sz="1400" b="1">
                <a:solidFill>
                  <a:srgbClr val="FFFFFF"/>
                </a:solidFill>
                <a:latin typeface="Century Schoolbook"/>
                <a:ea typeface="Century Schoolbook"/>
                <a:cs typeface="Century Schoolbook"/>
                <a:sym typeface="Century Schoolbook"/>
              </a:defRPr>
            </a:lvl5pPr>
            <a:lvl6pPr marL="0" marR="0" lvl="5" indent="0" algn="ctr" rtl="0">
              <a:spcBef>
                <a:spcPts val="0"/>
              </a:spcBef>
              <a:buNone/>
              <a:defRPr sz="1400" b="1">
                <a:solidFill>
                  <a:srgbClr val="FFFFFF"/>
                </a:solidFill>
                <a:latin typeface="Century Schoolbook"/>
                <a:ea typeface="Century Schoolbook"/>
                <a:cs typeface="Century Schoolbook"/>
                <a:sym typeface="Century Schoolbook"/>
              </a:defRPr>
            </a:lvl6pPr>
            <a:lvl7pPr marL="0" marR="0" lvl="6" indent="0" algn="ctr" rtl="0">
              <a:spcBef>
                <a:spcPts val="0"/>
              </a:spcBef>
              <a:buNone/>
              <a:defRPr sz="1400" b="1">
                <a:solidFill>
                  <a:srgbClr val="FFFFFF"/>
                </a:solidFill>
                <a:latin typeface="Century Schoolbook"/>
                <a:ea typeface="Century Schoolbook"/>
                <a:cs typeface="Century Schoolbook"/>
                <a:sym typeface="Century Schoolbook"/>
              </a:defRPr>
            </a:lvl7pPr>
            <a:lvl8pPr marL="0" marR="0" lvl="7" indent="0" algn="ctr" rtl="0">
              <a:spcBef>
                <a:spcPts val="0"/>
              </a:spcBef>
              <a:buNone/>
              <a:defRPr sz="1400" b="1">
                <a:solidFill>
                  <a:srgbClr val="FFFFFF"/>
                </a:solidFill>
                <a:latin typeface="Century Schoolbook"/>
                <a:ea typeface="Century Schoolbook"/>
                <a:cs typeface="Century Schoolbook"/>
                <a:sym typeface="Century Schoolbook"/>
              </a:defRPr>
            </a:lvl8pPr>
            <a:lvl9pPr marL="0" marR="0" lvl="8" indent="0" algn="ctr" rtl="0">
              <a:spcBef>
                <a:spcPts val="0"/>
              </a:spcBef>
              <a:buNone/>
              <a:defRPr sz="1400" b="1">
                <a:solidFill>
                  <a:srgbClr val="FFFFFF"/>
                </a:solidFill>
                <a:latin typeface="Century Schoolbook"/>
                <a:ea typeface="Century Schoolbook"/>
                <a:cs typeface="Century Schoolbook"/>
                <a:sym typeface="Century Schoolbook"/>
              </a:defRPr>
            </a:lvl9pPr>
          </a:lstStyle>
          <a:p>
            <a:pPr marL="0" lvl="0" indent="0">
              <a:spcBef>
                <a:spcPts val="0"/>
              </a:spcBef>
              <a:spcAft>
                <a:spcPts val="0"/>
              </a:spcAft>
              <a:buNone/>
            </a:pPr>
            <a:fld id="{00000000-1234-1234-1234-123412341234}" type="slidenum">
              <a:rPr lang="ru-RU"/>
              <a:pPr marL="0" lvl="0" indent="0">
                <a:spcBef>
                  <a:spcPts val="0"/>
                </a:spcBef>
                <a:spcAft>
                  <a:spcPts val="0"/>
                </a:spcAft>
                <a:buNone/>
              </a:pPr>
              <a:t>‹#›</a:t>
            </a:fld>
            <a:endParaRPr/>
          </a:p>
        </p:txBody>
      </p:sp>
      <p:sp>
        <p:nvSpPr>
          <p:cNvPr id="123" name="Google Shape;123;p10"/>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chemeClr val="dk2"/>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2pPr>
            <a:lvl3pPr marR="0" lvl="2"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3pPr>
            <a:lvl4pPr marR="0" lvl="3"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4pPr>
            <a:lvl5pPr marR="0" lvl="4"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5pPr>
            <a:lvl6pPr marR="0" lvl="5"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6pPr>
            <a:lvl7pPr marR="0" lvl="6"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7pPr>
            <a:lvl8pPr marR="0" lvl="7"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8pPr>
            <a:lvl9pPr marR="0" lvl="8"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124"/>
        <p:cNvGrpSpPr/>
        <p:nvPr/>
      </p:nvGrpSpPr>
      <p:grpSpPr>
        <a:xfrm>
          <a:off x="0" y="0"/>
          <a:ext cx="0" cy="0"/>
          <a:chOff x="0" y="0"/>
          <a:chExt cx="0" cy="0"/>
        </a:xfrm>
      </p:grpSpPr>
      <p:sp>
        <p:nvSpPr>
          <p:cNvPr id="125" name="Google Shape;125;p11"/>
          <p:cNvSpPr txBox="1">
            <a:spLocks noGrp="1"/>
          </p:cNvSpPr>
          <p:nvPr>
            <p:ph type="title"/>
          </p:nvPr>
        </p:nvSpPr>
        <p:spPr>
          <a:xfrm>
            <a:off x="457200" y="274638"/>
            <a:ext cx="7467600" cy="11430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dk2"/>
              </a:buClr>
              <a:buSzPts val="3000"/>
              <a:buFont typeface="Century Schoolbook"/>
              <a:buNone/>
              <a:defRPr sz="3000" b="0" i="0" u="none" strike="noStrike" cap="small">
                <a:solidFill>
                  <a:schemeClr val="dk2"/>
                </a:solidFill>
                <a:latin typeface="Century Schoolbook"/>
                <a:ea typeface="Century Schoolbook"/>
                <a:cs typeface="Century Schoolbook"/>
                <a:sym typeface="Century Schoolboo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6" name="Google Shape;126;p11"/>
          <p:cNvSpPr txBox="1">
            <a:spLocks noGrp="1"/>
          </p:cNvSpPr>
          <p:nvPr>
            <p:ph type="body" idx="1"/>
          </p:nvPr>
        </p:nvSpPr>
        <p:spPr>
          <a:xfrm rot="5400000">
            <a:off x="1754124" y="303276"/>
            <a:ext cx="4873752" cy="7467600"/>
          </a:xfrm>
          <a:prstGeom prst="rect">
            <a:avLst/>
          </a:prstGeom>
          <a:noFill/>
          <a:ln>
            <a:noFill/>
          </a:ln>
        </p:spPr>
        <p:txBody>
          <a:bodyPr spcFirstLastPara="1" wrap="square" lIns="91425" tIns="45700" rIns="91425" bIns="45700" anchor="t" anchorCtr="0"/>
          <a:lstStyle>
            <a:lvl1pPr marL="457200" marR="0" lvl="0" indent="-335280" algn="l" rtl="0">
              <a:spcBef>
                <a:spcPts val="600"/>
              </a:spcBef>
              <a:spcAft>
                <a:spcPts val="0"/>
              </a:spcAft>
              <a:buClr>
                <a:schemeClr val="accent1"/>
              </a:buClr>
              <a:buSzPts val="1680"/>
              <a:buFont typeface="Noto Sans Symbols"/>
              <a:buChar char="•"/>
              <a:defRPr sz="2400" b="0" i="0" u="none" strike="noStrike" cap="none">
                <a:solidFill>
                  <a:schemeClr val="dk1"/>
                </a:solidFill>
                <a:latin typeface="Century Schoolbook"/>
                <a:ea typeface="Century Schoolbook"/>
                <a:cs typeface="Century Schoolbook"/>
                <a:sym typeface="Century Schoolbook"/>
              </a:defRPr>
            </a:lvl1pPr>
            <a:lvl2pPr marL="914400" marR="0" lvl="1" indent="-335280" algn="l" rtl="0">
              <a:spcBef>
                <a:spcPts val="420"/>
              </a:spcBef>
              <a:spcAft>
                <a:spcPts val="0"/>
              </a:spcAft>
              <a:buClr>
                <a:schemeClr val="accent1"/>
              </a:buClr>
              <a:buSzPts val="1680"/>
              <a:buFont typeface="Noto Sans Symbols"/>
              <a:buChar char="●"/>
              <a:defRPr sz="2100" b="0" i="0" u="none" strike="noStrike" cap="none">
                <a:solidFill>
                  <a:schemeClr val="dk1"/>
                </a:solidFill>
                <a:latin typeface="Century Schoolbook"/>
                <a:ea typeface="Century Schoolbook"/>
                <a:cs typeface="Century Schoolbook"/>
                <a:sym typeface="Century Schoolbook"/>
              </a:defRPr>
            </a:lvl2pPr>
            <a:lvl3pPr marL="1371600" marR="0" lvl="2" indent="-297180" algn="l" rtl="0">
              <a:spcBef>
                <a:spcPts val="360"/>
              </a:spcBef>
              <a:spcAft>
                <a:spcPts val="0"/>
              </a:spcAft>
              <a:buClr>
                <a:srgbClr val="DE7530"/>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3pPr>
            <a:lvl4pPr marL="1828800" marR="0" lvl="3" indent="-297180" algn="l" rtl="0">
              <a:spcBef>
                <a:spcPts val="360"/>
              </a:spcBef>
              <a:spcAft>
                <a:spcPts val="0"/>
              </a:spcAft>
              <a:buClr>
                <a:srgbClr val="FEC2AC"/>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4pPr>
            <a:lvl5pPr marL="2286000" marR="0" lvl="4" indent="-297688" algn="l" rtl="0">
              <a:spcBef>
                <a:spcPts val="320"/>
              </a:spcBef>
              <a:spcAft>
                <a:spcPts val="0"/>
              </a:spcAft>
              <a:buClr>
                <a:srgbClr val="BBC9E9"/>
              </a:buClr>
              <a:buSzPts val="1088"/>
              <a:buFont typeface="Noto Sans Symbols"/>
              <a:buChar char="●"/>
              <a:defRPr sz="1600" b="0" i="0" u="none" strike="noStrike" cap="none">
                <a:solidFill>
                  <a:schemeClr val="dk1"/>
                </a:solidFill>
                <a:latin typeface="Century Schoolbook"/>
                <a:ea typeface="Century Schoolbook"/>
                <a:cs typeface="Century Schoolbook"/>
                <a:sym typeface="Century Schoolbook"/>
              </a:defRPr>
            </a:lvl5pPr>
            <a:lvl6pPr marL="2743200" marR="0" lvl="5" indent="-330200" algn="l" rtl="0">
              <a:spcBef>
                <a:spcPts val="320"/>
              </a:spcBef>
              <a:spcAft>
                <a:spcPts val="0"/>
              </a:spcAft>
              <a:buClr>
                <a:schemeClr val="accent1"/>
              </a:buClr>
              <a:buSzPts val="1600"/>
              <a:buFont typeface="Century Schoolbook"/>
              <a:buChar char="•"/>
              <a:defRPr sz="1600" b="0" i="0" u="none" strike="noStrike" cap="none">
                <a:solidFill>
                  <a:schemeClr val="dk2"/>
                </a:solidFill>
                <a:latin typeface="Century Schoolbook"/>
                <a:ea typeface="Century Schoolbook"/>
                <a:cs typeface="Century Schoolbook"/>
                <a:sym typeface="Century Schoolbook"/>
              </a:defRPr>
            </a:lvl6pPr>
            <a:lvl7pPr marL="3200400" marR="0" lvl="6" indent="-281939" algn="l" rtl="0">
              <a:spcBef>
                <a:spcPts val="280"/>
              </a:spcBef>
              <a:spcAft>
                <a:spcPts val="0"/>
              </a:spcAft>
              <a:buClr>
                <a:srgbClr val="FEC2AC"/>
              </a:buClr>
              <a:buSzPts val="840"/>
              <a:buFont typeface="Noto Sans Symbols"/>
              <a:buChar char="○"/>
              <a:defRPr sz="1400" b="0" i="0" u="none" strike="noStrike" cap="none">
                <a:solidFill>
                  <a:schemeClr val="dk2"/>
                </a:solidFill>
                <a:latin typeface="Century Schoolbook"/>
                <a:ea typeface="Century Schoolbook"/>
                <a:cs typeface="Century Schoolbook"/>
                <a:sym typeface="Century Schoolbook"/>
              </a:defRPr>
            </a:lvl7pPr>
            <a:lvl8pPr marL="3657600" marR="0" lvl="7" indent="-317500" algn="l" rtl="0">
              <a:spcBef>
                <a:spcPts val="280"/>
              </a:spcBef>
              <a:spcAft>
                <a:spcPts val="0"/>
              </a:spcAft>
              <a:buClr>
                <a:schemeClr val="accent2"/>
              </a:buClr>
              <a:buSzPts val="1400"/>
              <a:buFont typeface="Century Schoolbook"/>
              <a:buChar char="•"/>
              <a:defRPr sz="1400" b="0" i="0" u="none" strike="noStrike" cap="small">
                <a:solidFill>
                  <a:schemeClr val="dk2"/>
                </a:solidFill>
                <a:latin typeface="Century Schoolbook"/>
                <a:ea typeface="Century Schoolbook"/>
                <a:cs typeface="Century Schoolbook"/>
                <a:sym typeface="Century Schoolbook"/>
              </a:defRPr>
            </a:lvl8pPr>
            <a:lvl9pPr marL="4114800" marR="0" lvl="8" indent="-317500" algn="l" rtl="0">
              <a:spcBef>
                <a:spcPts val="280"/>
              </a:spcBef>
              <a:spcAft>
                <a:spcPts val="0"/>
              </a:spcAft>
              <a:buClr>
                <a:srgbClr val="DE7530"/>
              </a:buClr>
              <a:buSzPts val="1400"/>
              <a:buFont typeface="Century Schoolbook"/>
              <a:buChar char="•"/>
              <a:defRPr sz="1400" b="0" i="0" u="none" strike="noStrike" cap="none">
                <a:solidFill>
                  <a:schemeClr val="dk2"/>
                </a:solidFill>
                <a:latin typeface="Century Schoolbook"/>
                <a:ea typeface="Century Schoolbook"/>
                <a:cs typeface="Century Schoolbook"/>
                <a:sym typeface="Century Schoolbook"/>
              </a:defRPr>
            </a:lvl9pPr>
          </a:lstStyle>
          <a:p>
            <a:endParaRPr/>
          </a:p>
        </p:txBody>
      </p:sp>
      <p:sp>
        <p:nvSpPr>
          <p:cNvPr id="127" name="Google Shape;127;p11"/>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200">
                <a:solidFill>
                  <a:schemeClr val="dk2"/>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2pPr>
            <a:lvl3pPr marR="0" lvl="2"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3pPr>
            <a:lvl4pPr marR="0" lvl="3"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4pPr>
            <a:lvl5pPr marR="0" lvl="4"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5pPr>
            <a:lvl6pPr marR="0" lvl="5"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6pPr>
            <a:lvl7pPr marR="0" lvl="6"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7pPr>
            <a:lvl8pPr marR="0" lvl="7"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8pPr>
            <a:lvl9pPr marR="0" lvl="8"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9pPr>
          </a:lstStyle>
          <a:p>
            <a:endParaRPr/>
          </a:p>
        </p:txBody>
      </p:sp>
      <p:sp>
        <p:nvSpPr>
          <p:cNvPr id="128" name="Google Shape;128;p11"/>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chemeClr val="dk2"/>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2pPr>
            <a:lvl3pPr marR="0" lvl="2"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3pPr>
            <a:lvl4pPr marR="0" lvl="3"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4pPr>
            <a:lvl5pPr marR="0" lvl="4"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5pPr>
            <a:lvl6pPr marR="0" lvl="5"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6pPr>
            <a:lvl7pPr marR="0" lvl="6"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7pPr>
            <a:lvl8pPr marR="0" lvl="7"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8pPr>
            <a:lvl9pPr marR="0" lvl="8"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9pPr>
          </a:lstStyle>
          <a:p>
            <a:endParaRPr/>
          </a:p>
        </p:txBody>
      </p:sp>
      <p:sp>
        <p:nvSpPr>
          <p:cNvPr id="129" name="Google Shape;129;p11"/>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a:solidFill>
                  <a:srgbClr val="FFFFFF"/>
                </a:solidFill>
                <a:latin typeface="Century Schoolbook"/>
                <a:ea typeface="Century Schoolbook"/>
                <a:cs typeface="Century Schoolbook"/>
                <a:sym typeface="Century Schoolbook"/>
              </a:defRPr>
            </a:lvl1pPr>
            <a:lvl2pPr marL="0" marR="0" lvl="1" indent="0" algn="ctr" rtl="0">
              <a:spcBef>
                <a:spcPts val="0"/>
              </a:spcBef>
              <a:buNone/>
              <a:defRPr sz="1400" b="1">
                <a:solidFill>
                  <a:srgbClr val="FFFFFF"/>
                </a:solidFill>
                <a:latin typeface="Century Schoolbook"/>
                <a:ea typeface="Century Schoolbook"/>
                <a:cs typeface="Century Schoolbook"/>
                <a:sym typeface="Century Schoolbook"/>
              </a:defRPr>
            </a:lvl2pPr>
            <a:lvl3pPr marL="0" marR="0" lvl="2" indent="0" algn="ctr" rtl="0">
              <a:spcBef>
                <a:spcPts val="0"/>
              </a:spcBef>
              <a:buNone/>
              <a:defRPr sz="1400" b="1">
                <a:solidFill>
                  <a:srgbClr val="FFFFFF"/>
                </a:solidFill>
                <a:latin typeface="Century Schoolbook"/>
                <a:ea typeface="Century Schoolbook"/>
                <a:cs typeface="Century Schoolbook"/>
                <a:sym typeface="Century Schoolbook"/>
              </a:defRPr>
            </a:lvl3pPr>
            <a:lvl4pPr marL="0" marR="0" lvl="3" indent="0" algn="ctr" rtl="0">
              <a:spcBef>
                <a:spcPts val="0"/>
              </a:spcBef>
              <a:buNone/>
              <a:defRPr sz="1400" b="1">
                <a:solidFill>
                  <a:srgbClr val="FFFFFF"/>
                </a:solidFill>
                <a:latin typeface="Century Schoolbook"/>
                <a:ea typeface="Century Schoolbook"/>
                <a:cs typeface="Century Schoolbook"/>
                <a:sym typeface="Century Schoolbook"/>
              </a:defRPr>
            </a:lvl4pPr>
            <a:lvl5pPr marL="0" marR="0" lvl="4" indent="0" algn="ctr" rtl="0">
              <a:spcBef>
                <a:spcPts val="0"/>
              </a:spcBef>
              <a:buNone/>
              <a:defRPr sz="1400" b="1">
                <a:solidFill>
                  <a:srgbClr val="FFFFFF"/>
                </a:solidFill>
                <a:latin typeface="Century Schoolbook"/>
                <a:ea typeface="Century Schoolbook"/>
                <a:cs typeface="Century Schoolbook"/>
                <a:sym typeface="Century Schoolbook"/>
              </a:defRPr>
            </a:lvl5pPr>
            <a:lvl6pPr marL="0" marR="0" lvl="5" indent="0" algn="ctr" rtl="0">
              <a:spcBef>
                <a:spcPts val="0"/>
              </a:spcBef>
              <a:buNone/>
              <a:defRPr sz="1400" b="1">
                <a:solidFill>
                  <a:srgbClr val="FFFFFF"/>
                </a:solidFill>
                <a:latin typeface="Century Schoolbook"/>
                <a:ea typeface="Century Schoolbook"/>
                <a:cs typeface="Century Schoolbook"/>
                <a:sym typeface="Century Schoolbook"/>
              </a:defRPr>
            </a:lvl6pPr>
            <a:lvl7pPr marL="0" marR="0" lvl="6" indent="0" algn="ctr" rtl="0">
              <a:spcBef>
                <a:spcPts val="0"/>
              </a:spcBef>
              <a:buNone/>
              <a:defRPr sz="1400" b="1">
                <a:solidFill>
                  <a:srgbClr val="FFFFFF"/>
                </a:solidFill>
                <a:latin typeface="Century Schoolbook"/>
                <a:ea typeface="Century Schoolbook"/>
                <a:cs typeface="Century Schoolbook"/>
                <a:sym typeface="Century Schoolbook"/>
              </a:defRPr>
            </a:lvl7pPr>
            <a:lvl8pPr marL="0" marR="0" lvl="7" indent="0" algn="ctr" rtl="0">
              <a:spcBef>
                <a:spcPts val="0"/>
              </a:spcBef>
              <a:buNone/>
              <a:defRPr sz="1400" b="1">
                <a:solidFill>
                  <a:srgbClr val="FFFFFF"/>
                </a:solidFill>
                <a:latin typeface="Century Schoolbook"/>
                <a:ea typeface="Century Schoolbook"/>
                <a:cs typeface="Century Schoolbook"/>
                <a:sym typeface="Century Schoolbook"/>
              </a:defRPr>
            </a:lvl8pPr>
            <a:lvl9pPr marL="0" marR="0" lvl="8" indent="0" algn="ctr" rtl="0">
              <a:spcBef>
                <a:spcPts val="0"/>
              </a:spcBef>
              <a:buNone/>
              <a:defRPr sz="1400" b="1">
                <a:solidFill>
                  <a:srgbClr val="FFFFFF"/>
                </a:solidFill>
                <a:latin typeface="Century Schoolbook"/>
                <a:ea typeface="Century Schoolbook"/>
                <a:cs typeface="Century Schoolbook"/>
                <a:sym typeface="Century Schoolbook"/>
              </a:defRPr>
            </a:lvl9pPr>
          </a:lstStyle>
          <a:p>
            <a:pPr marL="0" lvl="0" indent="0">
              <a:spcBef>
                <a:spcPts val="0"/>
              </a:spcBef>
              <a:spcAft>
                <a:spcPts val="0"/>
              </a:spcAft>
              <a:buNone/>
            </a:pPr>
            <a:fld id="{00000000-1234-1234-1234-123412341234}" type="slidenum">
              <a:rPr lang="ru-RU"/>
              <a:pPr marL="0" lvl="0" indent="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130"/>
        <p:cNvGrpSpPr/>
        <p:nvPr/>
      </p:nvGrpSpPr>
      <p:grpSpPr>
        <a:xfrm>
          <a:off x="0" y="0"/>
          <a:ext cx="0" cy="0"/>
          <a:chOff x="0" y="0"/>
          <a:chExt cx="0" cy="0"/>
        </a:xfrm>
      </p:grpSpPr>
      <p:sp>
        <p:nvSpPr>
          <p:cNvPr id="131" name="Google Shape;131;p12"/>
          <p:cNvSpPr txBox="1">
            <a:spLocks noGrp="1"/>
          </p:cNvSpPr>
          <p:nvPr>
            <p:ph type="title"/>
          </p:nvPr>
        </p:nvSpPr>
        <p:spPr>
          <a:xfrm rot="5400000">
            <a:off x="4541837" y="2362202"/>
            <a:ext cx="5851525" cy="16764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dk2"/>
              </a:buClr>
              <a:buSzPts val="3000"/>
              <a:buFont typeface="Century Schoolbook"/>
              <a:buNone/>
              <a:defRPr sz="3000" b="0" i="0" u="none" strike="noStrike" cap="small">
                <a:solidFill>
                  <a:schemeClr val="dk2"/>
                </a:solidFill>
                <a:latin typeface="Century Schoolbook"/>
                <a:ea typeface="Century Schoolbook"/>
                <a:cs typeface="Century Schoolbook"/>
                <a:sym typeface="Century Schoolboo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2" name="Google Shape;132;p12"/>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lstStyle>
            <a:lvl1pPr marL="457200" marR="0" lvl="0" indent="-335280" algn="l" rtl="0">
              <a:spcBef>
                <a:spcPts val="600"/>
              </a:spcBef>
              <a:spcAft>
                <a:spcPts val="0"/>
              </a:spcAft>
              <a:buClr>
                <a:schemeClr val="accent1"/>
              </a:buClr>
              <a:buSzPts val="1680"/>
              <a:buFont typeface="Noto Sans Symbols"/>
              <a:buChar char="•"/>
              <a:defRPr sz="2400" b="0" i="0" u="none" strike="noStrike" cap="none">
                <a:solidFill>
                  <a:schemeClr val="dk1"/>
                </a:solidFill>
                <a:latin typeface="Century Schoolbook"/>
                <a:ea typeface="Century Schoolbook"/>
                <a:cs typeface="Century Schoolbook"/>
                <a:sym typeface="Century Schoolbook"/>
              </a:defRPr>
            </a:lvl1pPr>
            <a:lvl2pPr marL="914400" marR="0" lvl="1" indent="-335280" algn="l" rtl="0">
              <a:spcBef>
                <a:spcPts val="420"/>
              </a:spcBef>
              <a:spcAft>
                <a:spcPts val="0"/>
              </a:spcAft>
              <a:buClr>
                <a:schemeClr val="accent1"/>
              </a:buClr>
              <a:buSzPts val="1680"/>
              <a:buFont typeface="Noto Sans Symbols"/>
              <a:buChar char="●"/>
              <a:defRPr sz="2100" b="0" i="0" u="none" strike="noStrike" cap="none">
                <a:solidFill>
                  <a:schemeClr val="dk1"/>
                </a:solidFill>
                <a:latin typeface="Century Schoolbook"/>
                <a:ea typeface="Century Schoolbook"/>
                <a:cs typeface="Century Schoolbook"/>
                <a:sym typeface="Century Schoolbook"/>
              </a:defRPr>
            </a:lvl2pPr>
            <a:lvl3pPr marL="1371600" marR="0" lvl="2" indent="-297180" algn="l" rtl="0">
              <a:spcBef>
                <a:spcPts val="360"/>
              </a:spcBef>
              <a:spcAft>
                <a:spcPts val="0"/>
              </a:spcAft>
              <a:buClr>
                <a:srgbClr val="DE7530"/>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3pPr>
            <a:lvl4pPr marL="1828800" marR="0" lvl="3" indent="-297180" algn="l" rtl="0">
              <a:spcBef>
                <a:spcPts val="360"/>
              </a:spcBef>
              <a:spcAft>
                <a:spcPts val="0"/>
              </a:spcAft>
              <a:buClr>
                <a:srgbClr val="FEC2AC"/>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4pPr>
            <a:lvl5pPr marL="2286000" marR="0" lvl="4" indent="-297688" algn="l" rtl="0">
              <a:spcBef>
                <a:spcPts val="320"/>
              </a:spcBef>
              <a:spcAft>
                <a:spcPts val="0"/>
              </a:spcAft>
              <a:buClr>
                <a:srgbClr val="BBC9E9"/>
              </a:buClr>
              <a:buSzPts val="1088"/>
              <a:buFont typeface="Noto Sans Symbols"/>
              <a:buChar char="●"/>
              <a:defRPr sz="1600" b="0" i="0" u="none" strike="noStrike" cap="none">
                <a:solidFill>
                  <a:schemeClr val="dk1"/>
                </a:solidFill>
                <a:latin typeface="Century Schoolbook"/>
                <a:ea typeface="Century Schoolbook"/>
                <a:cs typeface="Century Schoolbook"/>
                <a:sym typeface="Century Schoolbook"/>
              </a:defRPr>
            </a:lvl5pPr>
            <a:lvl6pPr marL="2743200" marR="0" lvl="5" indent="-330200" algn="l" rtl="0">
              <a:spcBef>
                <a:spcPts val="320"/>
              </a:spcBef>
              <a:spcAft>
                <a:spcPts val="0"/>
              </a:spcAft>
              <a:buClr>
                <a:schemeClr val="accent1"/>
              </a:buClr>
              <a:buSzPts val="1600"/>
              <a:buFont typeface="Century Schoolbook"/>
              <a:buChar char="•"/>
              <a:defRPr sz="1600" b="0" i="0" u="none" strike="noStrike" cap="none">
                <a:solidFill>
                  <a:schemeClr val="dk2"/>
                </a:solidFill>
                <a:latin typeface="Century Schoolbook"/>
                <a:ea typeface="Century Schoolbook"/>
                <a:cs typeface="Century Schoolbook"/>
                <a:sym typeface="Century Schoolbook"/>
              </a:defRPr>
            </a:lvl6pPr>
            <a:lvl7pPr marL="3200400" marR="0" lvl="6" indent="-281939" algn="l" rtl="0">
              <a:spcBef>
                <a:spcPts val="280"/>
              </a:spcBef>
              <a:spcAft>
                <a:spcPts val="0"/>
              </a:spcAft>
              <a:buClr>
                <a:srgbClr val="FEC2AC"/>
              </a:buClr>
              <a:buSzPts val="840"/>
              <a:buFont typeface="Noto Sans Symbols"/>
              <a:buChar char="○"/>
              <a:defRPr sz="1400" b="0" i="0" u="none" strike="noStrike" cap="none">
                <a:solidFill>
                  <a:schemeClr val="dk2"/>
                </a:solidFill>
                <a:latin typeface="Century Schoolbook"/>
                <a:ea typeface="Century Schoolbook"/>
                <a:cs typeface="Century Schoolbook"/>
                <a:sym typeface="Century Schoolbook"/>
              </a:defRPr>
            </a:lvl7pPr>
            <a:lvl8pPr marL="3657600" marR="0" lvl="7" indent="-317500" algn="l" rtl="0">
              <a:spcBef>
                <a:spcPts val="280"/>
              </a:spcBef>
              <a:spcAft>
                <a:spcPts val="0"/>
              </a:spcAft>
              <a:buClr>
                <a:schemeClr val="accent2"/>
              </a:buClr>
              <a:buSzPts val="1400"/>
              <a:buFont typeface="Century Schoolbook"/>
              <a:buChar char="•"/>
              <a:defRPr sz="1400" b="0" i="0" u="none" strike="noStrike" cap="small">
                <a:solidFill>
                  <a:schemeClr val="dk2"/>
                </a:solidFill>
                <a:latin typeface="Century Schoolbook"/>
                <a:ea typeface="Century Schoolbook"/>
                <a:cs typeface="Century Schoolbook"/>
                <a:sym typeface="Century Schoolbook"/>
              </a:defRPr>
            </a:lvl8pPr>
            <a:lvl9pPr marL="4114800" marR="0" lvl="8" indent="-317500" algn="l" rtl="0">
              <a:spcBef>
                <a:spcPts val="280"/>
              </a:spcBef>
              <a:spcAft>
                <a:spcPts val="0"/>
              </a:spcAft>
              <a:buClr>
                <a:srgbClr val="DE7530"/>
              </a:buClr>
              <a:buSzPts val="1400"/>
              <a:buFont typeface="Century Schoolbook"/>
              <a:buChar char="•"/>
              <a:defRPr sz="1400" b="0" i="0" u="none" strike="noStrike" cap="none">
                <a:solidFill>
                  <a:schemeClr val="dk2"/>
                </a:solidFill>
                <a:latin typeface="Century Schoolbook"/>
                <a:ea typeface="Century Schoolbook"/>
                <a:cs typeface="Century Schoolbook"/>
                <a:sym typeface="Century Schoolbook"/>
              </a:defRPr>
            </a:lvl9pPr>
          </a:lstStyle>
          <a:p>
            <a:endParaRPr/>
          </a:p>
        </p:txBody>
      </p:sp>
      <p:sp>
        <p:nvSpPr>
          <p:cNvPr id="133" name="Google Shape;133;p12"/>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200">
                <a:solidFill>
                  <a:schemeClr val="dk2"/>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2pPr>
            <a:lvl3pPr marR="0" lvl="2"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3pPr>
            <a:lvl4pPr marR="0" lvl="3"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4pPr>
            <a:lvl5pPr marR="0" lvl="4"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5pPr>
            <a:lvl6pPr marR="0" lvl="5"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6pPr>
            <a:lvl7pPr marR="0" lvl="6"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7pPr>
            <a:lvl8pPr marR="0" lvl="7"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8pPr>
            <a:lvl9pPr marR="0" lvl="8"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9pPr>
          </a:lstStyle>
          <a:p>
            <a:endParaRPr/>
          </a:p>
        </p:txBody>
      </p:sp>
      <p:sp>
        <p:nvSpPr>
          <p:cNvPr id="134" name="Google Shape;134;p12"/>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chemeClr val="dk2"/>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2pPr>
            <a:lvl3pPr marR="0" lvl="2"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3pPr>
            <a:lvl4pPr marR="0" lvl="3"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4pPr>
            <a:lvl5pPr marR="0" lvl="4"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5pPr>
            <a:lvl6pPr marR="0" lvl="5"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6pPr>
            <a:lvl7pPr marR="0" lvl="6"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7pPr>
            <a:lvl8pPr marR="0" lvl="7"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8pPr>
            <a:lvl9pPr marR="0" lvl="8"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9pPr>
          </a:lstStyle>
          <a:p>
            <a:endParaRPr/>
          </a:p>
        </p:txBody>
      </p:sp>
      <p:sp>
        <p:nvSpPr>
          <p:cNvPr id="135" name="Google Shape;135;p12"/>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a:solidFill>
                  <a:srgbClr val="FFFFFF"/>
                </a:solidFill>
                <a:latin typeface="Century Schoolbook"/>
                <a:ea typeface="Century Schoolbook"/>
                <a:cs typeface="Century Schoolbook"/>
                <a:sym typeface="Century Schoolbook"/>
              </a:defRPr>
            </a:lvl1pPr>
            <a:lvl2pPr marL="0" marR="0" lvl="1" indent="0" algn="ctr" rtl="0">
              <a:spcBef>
                <a:spcPts val="0"/>
              </a:spcBef>
              <a:buNone/>
              <a:defRPr sz="1400" b="1">
                <a:solidFill>
                  <a:srgbClr val="FFFFFF"/>
                </a:solidFill>
                <a:latin typeface="Century Schoolbook"/>
                <a:ea typeface="Century Schoolbook"/>
                <a:cs typeface="Century Schoolbook"/>
                <a:sym typeface="Century Schoolbook"/>
              </a:defRPr>
            </a:lvl2pPr>
            <a:lvl3pPr marL="0" marR="0" lvl="2" indent="0" algn="ctr" rtl="0">
              <a:spcBef>
                <a:spcPts val="0"/>
              </a:spcBef>
              <a:buNone/>
              <a:defRPr sz="1400" b="1">
                <a:solidFill>
                  <a:srgbClr val="FFFFFF"/>
                </a:solidFill>
                <a:latin typeface="Century Schoolbook"/>
                <a:ea typeface="Century Schoolbook"/>
                <a:cs typeface="Century Schoolbook"/>
                <a:sym typeface="Century Schoolbook"/>
              </a:defRPr>
            </a:lvl3pPr>
            <a:lvl4pPr marL="0" marR="0" lvl="3" indent="0" algn="ctr" rtl="0">
              <a:spcBef>
                <a:spcPts val="0"/>
              </a:spcBef>
              <a:buNone/>
              <a:defRPr sz="1400" b="1">
                <a:solidFill>
                  <a:srgbClr val="FFFFFF"/>
                </a:solidFill>
                <a:latin typeface="Century Schoolbook"/>
                <a:ea typeface="Century Schoolbook"/>
                <a:cs typeface="Century Schoolbook"/>
                <a:sym typeface="Century Schoolbook"/>
              </a:defRPr>
            </a:lvl4pPr>
            <a:lvl5pPr marL="0" marR="0" lvl="4" indent="0" algn="ctr" rtl="0">
              <a:spcBef>
                <a:spcPts val="0"/>
              </a:spcBef>
              <a:buNone/>
              <a:defRPr sz="1400" b="1">
                <a:solidFill>
                  <a:srgbClr val="FFFFFF"/>
                </a:solidFill>
                <a:latin typeface="Century Schoolbook"/>
                <a:ea typeface="Century Schoolbook"/>
                <a:cs typeface="Century Schoolbook"/>
                <a:sym typeface="Century Schoolbook"/>
              </a:defRPr>
            </a:lvl5pPr>
            <a:lvl6pPr marL="0" marR="0" lvl="5" indent="0" algn="ctr" rtl="0">
              <a:spcBef>
                <a:spcPts val="0"/>
              </a:spcBef>
              <a:buNone/>
              <a:defRPr sz="1400" b="1">
                <a:solidFill>
                  <a:srgbClr val="FFFFFF"/>
                </a:solidFill>
                <a:latin typeface="Century Schoolbook"/>
                <a:ea typeface="Century Schoolbook"/>
                <a:cs typeface="Century Schoolbook"/>
                <a:sym typeface="Century Schoolbook"/>
              </a:defRPr>
            </a:lvl6pPr>
            <a:lvl7pPr marL="0" marR="0" lvl="6" indent="0" algn="ctr" rtl="0">
              <a:spcBef>
                <a:spcPts val="0"/>
              </a:spcBef>
              <a:buNone/>
              <a:defRPr sz="1400" b="1">
                <a:solidFill>
                  <a:srgbClr val="FFFFFF"/>
                </a:solidFill>
                <a:latin typeface="Century Schoolbook"/>
                <a:ea typeface="Century Schoolbook"/>
                <a:cs typeface="Century Schoolbook"/>
                <a:sym typeface="Century Schoolbook"/>
              </a:defRPr>
            </a:lvl7pPr>
            <a:lvl8pPr marL="0" marR="0" lvl="7" indent="0" algn="ctr" rtl="0">
              <a:spcBef>
                <a:spcPts val="0"/>
              </a:spcBef>
              <a:buNone/>
              <a:defRPr sz="1400" b="1">
                <a:solidFill>
                  <a:srgbClr val="FFFFFF"/>
                </a:solidFill>
                <a:latin typeface="Century Schoolbook"/>
                <a:ea typeface="Century Schoolbook"/>
                <a:cs typeface="Century Schoolbook"/>
                <a:sym typeface="Century Schoolbook"/>
              </a:defRPr>
            </a:lvl8pPr>
            <a:lvl9pPr marL="0" marR="0" lvl="8" indent="0" algn="ctr" rtl="0">
              <a:spcBef>
                <a:spcPts val="0"/>
              </a:spcBef>
              <a:buNone/>
              <a:defRPr sz="1400" b="1">
                <a:solidFill>
                  <a:srgbClr val="FFFFFF"/>
                </a:solidFill>
                <a:latin typeface="Century Schoolbook"/>
                <a:ea typeface="Century Schoolbook"/>
                <a:cs typeface="Century Schoolbook"/>
                <a:sym typeface="Century Schoolbook"/>
              </a:defRPr>
            </a:lvl9pPr>
          </a:lstStyle>
          <a:p>
            <a:pPr marL="0" lvl="0" indent="0">
              <a:spcBef>
                <a:spcPts val="0"/>
              </a:spcBef>
              <a:spcAft>
                <a:spcPts val="0"/>
              </a:spcAft>
              <a:buNone/>
            </a:pPr>
            <a:fld id="{00000000-1234-1234-1234-123412341234}" type="slidenum">
              <a:rPr lang="ru-RU"/>
              <a:pPr marL="0" lvl="0" indent="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cxnSp>
        <p:nvCxnSpPr>
          <p:cNvPr id="10" name="Google Shape;10;p1"/>
          <p:cNvCxnSpPr/>
          <p:nvPr/>
        </p:nvCxnSpPr>
        <p:spPr>
          <a:xfrm>
            <a:off x="8763000" y="0"/>
            <a:ext cx="0" cy="6858000"/>
          </a:xfrm>
          <a:prstGeom prst="straightConnector1">
            <a:avLst/>
          </a:prstGeom>
          <a:noFill/>
          <a:ln w="38100" cap="flat" cmpd="sng">
            <a:solidFill>
              <a:srgbClr val="FEC2AC">
                <a:alpha val="92941"/>
              </a:srgbClr>
            </a:solidFill>
            <a:prstDash val="solid"/>
            <a:round/>
            <a:headEnd type="none" w="sm" len="sm"/>
            <a:tailEnd type="none" w="sm" len="sm"/>
          </a:ln>
        </p:spPr>
      </p:cxnSp>
      <p:sp>
        <p:nvSpPr>
          <p:cNvPr id="11" name="Google Shape;11;p1"/>
          <p:cNvSpPr txBox="1">
            <a:spLocks noGrp="1"/>
          </p:cNvSpPr>
          <p:nvPr>
            <p:ph type="title"/>
          </p:nvPr>
        </p:nvSpPr>
        <p:spPr>
          <a:xfrm>
            <a:off x="457200" y="274638"/>
            <a:ext cx="7467600" cy="11430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dk2"/>
              </a:buClr>
              <a:buSzPts val="3000"/>
              <a:buFont typeface="Century Schoolbook"/>
              <a:buNone/>
              <a:defRPr sz="3000" b="0" i="0" u="none" strike="noStrike" cap="small">
                <a:solidFill>
                  <a:schemeClr val="dk2"/>
                </a:solidFill>
                <a:latin typeface="Century Schoolbook"/>
                <a:ea typeface="Century Schoolbook"/>
                <a:cs typeface="Century Schoolbook"/>
                <a:sym typeface="Century Schoolboo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1"/>
          <p:cNvSpPr txBox="1">
            <a:spLocks noGrp="1"/>
          </p:cNvSpPr>
          <p:nvPr>
            <p:ph type="body" idx="1"/>
          </p:nvPr>
        </p:nvSpPr>
        <p:spPr>
          <a:xfrm>
            <a:off x="457200" y="1600200"/>
            <a:ext cx="7467600" cy="4873752"/>
          </a:xfrm>
          <a:prstGeom prst="rect">
            <a:avLst/>
          </a:prstGeom>
          <a:noFill/>
          <a:ln>
            <a:noFill/>
          </a:ln>
        </p:spPr>
        <p:txBody>
          <a:bodyPr spcFirstLastPara="1" wrap="square" lIns="91425" tIns="45700" rIns="91425" bIns="45700" anchor="t" anchorCtr="0"/>
          <a:lstStyle>
            <a:lvl1pPr marL="457200" marR="0" lvl="0" indent="-335280" algn="l" rtl="0">
              <a:spcBef>
                <a:spcPts val="600"/>
              </a:spcBef>
              <a:spcAft>
                <a:spcPts val="0"/>
              </a:spcAft>
              <a:buClr>
                <a:schemeClr val="accent1"/>
              </a:buClr>
              <a:buSzPts val="1680"/>
              <a:buFont typeface="Noto Sans Symbols"/>
              <a:buChar char="•"/>
              <a:defRPr sz="2400" b="0" i="0" u="none" strike="noStrike" cap="none">
                <a:solidFill>
                  <a:schemeClr val="dk1"/>
                </a:solidFill>
                <a:latin typeface="Century Schoolbook"/>
                <a:ea typeface="Century Schoolbook"/>
                <a:cs typeface="Century Schoolbook"/>
                <a:sym typeface="Century Schoolbook"/>
              </a:defRPr>
            </a:lvl1pPr>
            <a:lvl2pPr marL="914400" marR="0" lvl="1" indent="-335280" algn="l" rtl="0">
              <a:spcBef>
                <a:spcPts val="420"/>
              </a:spcBef>
              <a:spcAft>
                <a:spcPts val="0"/>
              </a:spcAft>
              <a:buClr>
                <a:schemeClr val="accent1"/>
              </a:buClr>
              <a:buSzPts val="1680"/>
              <a:buFont typeface="Noto Sans Symbols"/>
              <a:buChar char="●"/>
              <a:defRPr sz="2100" b="0" i="0" u="none" strike="noStrike" cap="none">
                <a:solidFill>
                  <a:schemeClr val="dk1"/>
                </a:solidFill>
                <a:latin typeface="Century Schoolbook"/>
                <a:ea typeface="Century Schoolbook"/>
                <a:cs typeface="Century Schoolbook"/>
                <a:sym typeface="Century Schoolbook"/>
              </a:defRPr>
            </a:lvl2pPr>
            <a:lvl3pPr marL="1371600" marR="0" lvl="2" indent="-297180" algn="l" rtl="0">
              <a:spcBef>
                <a:spcPts val="360"/>
              </a:spcBef>
              <a:spcAft>
                <a:spcPts val="0"/>
              </a:spcAft>
              <a:buClr>
                <a:srgbClr val="DE7530"/>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3pPr>
            <a:lvl4pPr marL="1828800" marR="0" lvl="3" indent="-297180" algn="l" rtl="0">
              <a:spcBef>
                <a:spcPts val="360"/>
              </a:spcBef>
              <a:spcAft>
                <a:spcPts val="0"/>
              </a:spcAft>
              <a:buClr>
                <a:srgbClr val="FEC2AC"/>
              </a:buClr>
              <a:buSzPts val="1080"/>
              <a:buFont typeface="Noto Sans Symbols"/>
              <a:buChar char="•"/>
              <a:defRPr sz="1800" b="0" i="0" u="none" strike="noStrike" cap="none">
                <a:solidFill>
                  <a:schemeClr val="dk1"/>
                </a:solidFill>
                <a:latin typeface="Century Schoolbook"/>
                <a:ea typeface="Century Schoolbook"/>
                <a:cs typeface="Century Schoolbook"/>
                <a:sym typeface="Century Schoolbook"/>
              </a:defRPr>
            </a:lvl4pPr>
            <a:lvl5pPr marL="2286000" marR="0" lvl="4" indent="-297688" algn="l" rtl="0">
              <a:spcBef>
                <a:spcPts val="320"/>
              </a:spcBef>
              <a:spcAft>
                <a:spcPts val="0"/>
              </a:spcAft>
              <a:buClr>
                <a:srgbClr val="BBC9E9"/>
              </a:buClr>
              <a:buSzPts val="1088"/>
              <a:buFont typeface="Noto Sans Symbols"/>
              <a:buChar char="●"/>
              <a:defRPr sz="1600" b="0" i="0" u="none" strike="noStrike" cap="none">
                <a:solidFill>
                  <a:schemeClr val="dk1"/>
                </a:solidFill>
                <a:latin typeface="Century Schoolbook"/>
                <a:ea typeface="Century Schoolbook"/>
                <a:cs typeface="Century Schoolbook"/>
                <a:sym typeface="Century Schoolbook"/>
              </a:defRPr>
            </a:lvl5pPr>
            <a:lvl6pPr marL="2743200" marR="0" lvl="5" indent="-330200" algn="l" rtl="0">
              <a:spcBef>
                <a:spcPts val="320"/>
              </a:spcBef>
              <a:spcAft>
                <a:spcPts val="0"/>
              </a:spcAft>
              <a:buClr>
                <a:schemeClr val="accent1"/>
              </a:buClr>
              <a:buSzPts val="1600"/>
              <a:buFont typeface="Century Schoolbook"/>
              <a:buChar char="•"/>
              <a:defRPr sz="1600" b="0" i="0" u="none" strike="noStrike" cap="none">
                <a:solidFill>
                  <a:schemeClr val="dk2"/>
                </a:solidFill>
                <a:latin typeface="Century Schoolbook"/>
                <a:ea typeface="Century Schoolbook"/>
                <a:cs typeface="Century Schoolbook"/>
                <a:sym typeface="Century Schoolbook"/>
              </a:defRPr>
            </a:lvl6pPr>
            <a:lvl7pPr marL="3200400" marR="0" lvl="6" indent="-281939" algn="l" rtl="0">
              <a:spcBef>
                <a:spcPts val="280"/>
              </a:spcBef>
              <a:spcAft>
                <a:spcPts val="0"/>
              </a:spcAft>
              <a:buClr>
                <a:srgbClr val="FEC2AC"/>
              </a:buClr>
              <a:buSzPts val="840"/>
              <a:buFont typeface="Noto Sans Symbols"/>
              <a:buChar char="○"/>
              <a:defRPr sz="1400" b="0" i="0" u="none" strike="noStrike" cap="none">
                <a:solidFill>
                  <a:schemeClr val="dk2"/>
                </a:solidFill>
                <a:latin typeface="Century Schoolbook"/>
                <a:ea typeface="Century Schoolbook"/>
                <a:cs typeface="Century Schoolbook"/>
                <a:sym typeface="Century Schoolbook"/>
              </a:defRPr>
            </a:lvl7pPr>
            <a:lvl8pPr marL="3657600" marR="0" lvl="7" indent="-317500" algn="l" rtl="0">
              <a:spcBef>
                <a:spcPts val="280"/>
              </a:spcBef>
              <a:spcAft>
                <a:spcPts val="0"/>
              </a:spcAft>
              <a:buClr>
                <a:schemeClr val="accent2"/>
              </a:buClr>
              <a:buSzPts val="1400"/>
              <a:buFont typeface="Century Schoolbook"/>
              <a:buChar char="•"/>
              <a:defRPr sz="1400" b="0" i="0" u="none" strike="noStrike" cap="small">
                <a:solidFill>
                  <a:schemeClr val="dk2"/>
                </a:solidFill>
                <a:latin typeface="Century Schoolbook"/>
                <a:ea typeface="Century Schoolbook"/>
                <a:cs typeface="Century Schoolbook"/>
                <a:sym typeface="Century Schoolbook"/>
              </a:defRPr>
            </a:lvl8pPr>
            <a:lvl9pPr marL="4114800" marR="0" lvl="8" indent="-317500" algn="l" rtl="0">
              <a:spcBef>
                <a:spcPts val="280"/>
              </a:spcBef>
              <a:spcAft>
                <a:spcPts val="0"/>
              </a:spcAft>
              <a:buClr>
                <a:srgbClr val="DE7530"/>
              </a:buClr>
              <a:buSzPts val="1400"/>
              <a:buFont typeface="Century Schoolbook"/>
              <a:buChar char="•"/>
              <a:defRPr sz="1400" b="0" i="0" u="none" strike="noStrike" cap="none">
                <a:solidFill>
                  <a:schemeClr val="dk2"/>
                </a:solidFill>
                <a:latin typeface="Century Schoolbook"/>
                <a:ea typeface="Century Schoolbook"/>
                <a:cs typeface="Century Schoolbook"/>
                <a:sym typeface="Century Schoolbook"/>
              </a:defRPr>
            </a:lvl9pPr>
          </a:lstStyle>
          <a:p>
            <a:endParaRPr/>
          </a:p>
        </p:txBody>
      </p:sp>
      <p:sp>
        <p:nvSpPr>
          <p:cNvPr id="13" name="Google Shape;13;p1"/>
          <p:cNvSpPr txBox="1">
            <a:spLocks noGrp="1"/>
          </p:cNvSpPr>
          <p:nvPr>
            <p:ph type="dt" idx="10"/>
          </p:nvPr>
        </p:nvSpPr>
        <p:spPr>
          <a:xfrm rot="5400000">
            <a:off x="7589520" y="1081851"/>
            <a:ext cx="2011680" cy="384048"/>
          </a:xfrm>
          <a:prstGeom prst="rect">
            <a:avLst/>
          </a:prstGeom>
          <a:noFill/>
          <a:ln>
            <a:noFill/>
          </a:ln>
        </p:spPr>
        <p:txBody>
          <a:bodyPr spcFirstLastPara="1" wrap="square" lIns="91425" tIns="45700" rIns="91425" bIns="45700" anchor="ctr" anchorCtr="0"/>
          <a:lstStyle>
            <a:lvl1pPr marR="0" lvl="0" algn="r" rtl="0">
              <a:spcBef>
                <a:spcPts val="0"/>
              </a:spcBef>
              <a:spcAft>
                <a:spcPts val="0"/>
              </a:spcAft>
              <a:buSzPts val="1400"/>
              <a:buNone/>
              <a:defRPr sz="1200" b="0" i="0" u="none" strike="noStrike" cap="none">
                <a:solidFill>
                  <a:schemeClr val="dk2"/>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2pPr>
            <a:lvl3pPr marR="0" lvl="2"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3pPr>
            <a:lvl4pPr marR="0" lvl="3"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4pPr>
            <a:lvl5pPr marR="0" lvl="4"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5pPr>
            <a:lvl6pPr marR="0" lvl="5"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6pPr>
            <a:lvl7pPr marR="0" lvl="6"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7pPr>
            <a:lvl8pPr marR="0" lvl="7"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8pPr>
            <a:lvl9pPr marR="0" lvl="8"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9pPr>
          </a:lstStyle>
          <a:p>
            <a:endParaRPr/>
          </a:p>
        </p:txBody>
      </p:sp>
      <p:sp>
        <p:nvSpPr>
          <p:cNvPr id="14" name="Google Shape;14;p1"/>
          <p:cNvSpPr txBox="1">
            <a:spLocks noGrp="1"/>
          </p:cNvSpPr>
          <p:nvPr>
            <p:ph type="ftr" idx="11"/>
          </p:nvPr>
        </p:nvSpPr>
        <p:spPr>
          <a:xfrm rot="5400000">
            <a:off x="6990186" y="3737240"/>
            <a:ext cx="3200400" cy="36576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chemeClr val="dk2"/>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2pPr>
            <a:lvl3pPr marR="0" lvl="2"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3pPr>
            <a:lvl4pPr marR="0" lvl="3"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4pPr>
            <a:lvl5pPr marR="0" lvl="4"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5pPr>
            <a:lvl6pPr marR="0" lvl="5"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6pPr>
            <a:lvl7pPr marR="0" lvl="6"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7pPr>
            <a:lvl8pPr marR="0" lvl="7"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8pPr>
            <a:lvl9pPr marR="0" lvl="8" algn="l" rtl="0">
              <a:spcBef>
                <a:spcPts val="0"/>
              </a:spcBef>
              <a:spcAft>
                <a:spcPts val="0"/>
              </a:spcAft>
              <a:buSzPts val="1400"/>
              <a:buNone/>
              <a:defRPr sz="1800" b="0" i="0" u="none" strike="noStrike" cap="none">
                <a:solidFill>
                  <a:schemeClr val="dk1"/>
                </a:solidFill>
                <a:latin typeface="Century Schoolbook"/>
                <a:ea typeface="Century Schoolbook"/>
                <a:cs typeface="Century Schoolbook"/>
                <a:sym typeface="Century Schoolbook"/>
              </a:defRPr>
            </a:lvl9pPr>
          </a:lstStyle>
          <a:p>
            <a:endParaRPr/>
          </a:p>
        </p:txBody>
      </p:sp>
      <p:cxnSp>
        <p:nvCxnSpPr>
          <p:cNvPr id="15" name="Google Shape;15;p1"/>
          <p:cNvCxnSpPr/>
          <p:nvPr/>
        </p:nvCxnSpPr>
        <p:spPr>
          <a:xfrm>
            <a:off x="76200" y="0"/>
            <a:ext cx="0" cy="6858000"/>
          </a:xfrm>
          <a:prstGeom prst="straightConnector1">
            <a:avLst/>
          </a:prstGeom>
          <a:noFill/>
          <a:ln w="57150" cap="flat" cmpd="thickThin">
            <a:solidFill>
              <a:srgbClr val="FEC2AC"/>
            </a:solidFill>
            <a:prstDash val="solid"/>
            <a:round/>
            <a:headEnd type="none" w="sm" len="sm"/>
            <a:tailEnd type="none" w="sm" len="sm"/>
          </a:ln>
        </p:spPr>
      </p:cxnSp>
      <p:cxnSp>
        <p:nvCxnSpPr>
          <p:cNvPr id="16" name="Google Shape;16;p1"/>
          <p:cNvCxnSpPr/>
          <p:nvPr/>
        </p:nvCxnSpPr>
        <p:spPr>
          <a:xfrm>
            <a:off x="8991600" y="0"/>
            <a:ext cx="0" cy="6858000"/>
          </a:xfrm>
          <a:prstGeom prst="straightConnector1">
            <a:avLst/>
          </a:prstGeom>
          <a:noFill/>
          <a:ln w="19050" cap="flat" cmpd="sng">
            <a:solidFill>
              <a:schemeClr val="accent1"/>
            </a:solidFill>
            <a:prstDash val="solid"/>
            <a:round/>
            <a:headEnd type="none" w="sm" len="sm"/>
            <a:tailEnd type="none" w="sm" len="sm"/>
          </a:ln>
        </p:spPr>
      </p:cxnSp>
      <p:sp>
        <p:nvSpPr>
          <p:cNvPr id="17" name="Google Shape;17;p1"/>
          <p:cNvSpPr/>
          <p:nvPr/>
        </p:nvSpPr>
        <p:spPr>
          <a:xfrm>
            <a:off x="8839200" y="0"/>
            <a:ext cx="304800" cy="6858000"/>
          </a:xfrm>
          <a:prstGeom prst="rect">
            <a:avLst/>
          </a:prstGeom>
          <a:solidFill>
            <a:srgbClr val="FEC2AC">
              <a:alpha val="86666"/>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cxnSp>
        <p:nvCxnSpPr>
          <p:cNvPr id="18" name="Google Shape;18;p1"/>
          <p:cNvCxnSpPr/>
          <p:nvPr/>
        </p:nvCxnSpPr>
        <p:spPr>
          <a:xfrm>
            <a:off x="8915400" y="0"/>
            <a:ext cx="0" cy="6858000"/>
          </a:xfrm>
          <a:prstGeom prst="straightConnector1">
            <a:avLst/>
          </a:prstGeom>
          <a:noFill/>
          <a:ln w="9525" cap="flat" cmpd="sng">
            <a:solidFill>
              <a:schemeClr val="accent1"/>
            </a:solidFill>
            <a:prstDash val="solid"/>
            <a:round/>
            <a:headEnd type="none" w="sm" len="sm"/>
            <a:tailEnd type="none" w="sm" len="sm"/>
          </a:ln>
        </p:spPr>
      </p:cxnSp>
      <p:sp>
        <p:nvSpPr>
          <p:cNvPr id="19" name="Google Shape;19;p1"/>
          <p:cNvSpPr/>
          <p:nvPr/>
        </p:nvSpPr>
        <p:spPr>
          <a:xfrm>
            <a:off x="8156448" y="5715000"/>
            <a:ext cx="548640" cy="54864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Schoolbook"/>
              <a:ea typeface="Century Schoolbook"/>
              <a:cs typeface="Century Schoolbook"/>
              <a:sym typeface="Century Schoolbook"/>
            </a:endParaRPr>
          </a:p>
        </p:txBody>
      </p:sp>
      <p:sp>
        <p:nvSpPr>
          <p:cNvPr id="20" name="Google Shape;20;p1"/>
          <p:cNvSpPr txBox="1">
            <a:spLocks noGrp="1"/>
          </p:cNvSpPr>
          <p:nvPr>
            <p:ph type="sldNum" idx="12"/>
          </p:nvPr>
        </p:nvSpPr>
        <p:spPr>
          <a:xfrm>
            <a:off x="8129016" y="5734050"/>
            <a:ext cx="609600" cy="521208"/>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1pPr>
            <a:lvl2pPr marL="0" marR="0" lvl="1"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2pPr>
            <a:lvl3pPr marL="0" marR="0" lvl="2"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3pPr>
            <a:lvl4pPr marL="0" marR="0" lvl="3"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4pPr>
            <a:lvl5pPr marL="0" marR="0" lvl="4"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5pPr>
            <a:lvl6pPr marL="0" marR="0" lvl="5"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6pPr>
            <a:lvl7pPr marL="0" marR="0" lvl="6"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7pPr>
            <a:lvl8pPr marL="0" marR="0" lvl="7"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8pPr>
            <a:lvl9pPr marL="0" marR="0" lvl="8" indent="0" algn="ctr" rtl="0">
              <a:spcBef>
                <a:spcPts val="0"/>
              </a:spcBef>
              <a:buNone/>
              <a:defRPr sz="1400" b="1" i="0" u="none" strike="noStrike" cap="none">
                <a:solidFill>
                  <a:srgbClr val="FFFFFF"/>
                </a:solidFill>
                <a:latin typeface="Century Schoolbook"/>
                <a:ea typeface="Century Schoolbook"/>
                <a:cs typeface="Century Schoolbook"/>
                <a:sym typeface="Century Schoolbook"/>
              </a:defRPr>
            </a:lvl9pPr>
          </a:lstStyle>
          <a:p>
            <a:pPr marL="0" lvl="0" indent="0">
              <a:spcBef>
                <a:spcPts val="0"/>
              </a:spcBef>
              <a:spcAft>
                <a:spcPts val="0"/>
              </a:spcAft>
              <a:buNone/>
            </a:pPr>
            <a:fld id="{00000000-1234-1234-1234-123412341234}" type="slidenum">
              <a:rPr lang="ru-RU"/>
              <a:pPr marL="0" lvl="0" indent="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sz="2400" dirty="0" smtClean="0">
                <a:solidFill>
                  <a:schemeClr val="tx1"/>
                </a:solidFill>
                <a:latin typeface="Times New Roman" pitchFamily="18" charset="0"/>
                <a:cs typeface="Times New Roman" pitchFamily="18" charset="0"/>
              </a:rPr>
              <a:t>Т/бы: “Антропогендік факторлар, олардың      биогеоценоздарға әсері”.</a:t>
            </a:r>
            <a:endParaRPr lang="ru-RU" sz="2400" dirty="0">
              <a:solidFill>
                <a:schemeClr val="tx1"/>
              </a:solidFill>
              <a:latin typeface="Times New Roman" pitchFamily="18" charset="0"/>
              <a:cs typeface="Times New Roman" pitchFamily="18" charset="0"/>
            </a:endParaRPr>
          </a:p>
        </p:txBody>
      </p:sp>
      <p:sp>
        <p:nvSpPr>
          <p:cNvPr id="3" name="Текст 2"/>
          <p:cNvSpPr>
            <a:spLocks noGrp="1"/>
          </p:cNvSpPr>
          <p:nvPr>
            <p:ph type="body" idx="1"/>
          </p:nvPr>
        </p:nvSpPr>
        <p:spPr/>
        <p:txBody>
          <a:bodyPr/>
          <a:lstStyle/>
          <a:p>
            <a:endParaRPr lang="ru-RU" dirty="0" smtClean="0"/>
          </a:p>
          <a:p>
            <a:endParaRPr lang="ru-RU" dirty="0" smtClean="0"/>
          </a:p>
          <a:p>
            <a:endParaRPr lang="ru-RU" dirty="0" smtClean="0"/>
          </a:p>
          <a:p>
            <a:endParaRPr lang="ru-RU" dirty="0" smtClean="0"/>
          </a:p>
          <a:p>
            <a:r>
              <a:rPr lang="ru-RU"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Биология 11 </a:t>
            </a:r>
            <a:r>
              <a:rPr lang="ru-RU" sz="2000" dirty="0" err="1" smtClean="0">
                <a:latin typeface="Times New Roman" pitchFamily="18" charset="0"/>
                <a:cs typeface="Times New Roman" pitchFamily="18" charset="0"/>
              </a:rPr>
              <a:t>сынып</a:t>
            </a:r>
            <a:r>
              <a:rPr lang="kk-KZ" sz="2000" dirty="0" smtClean="0">
                <a:latin typeface="Times New Roman" pitchFamily="18" charset="0"/>
                <a:cs typeface="Times New Roman" pitchFamily="18" charset="0"/>
              </a:rPr>
              <a:t>.</a:t>
            </a:r>
          </a:p>
          <a:p>
            <a:r>
              <a:rPr lang="kk-KZ" sz="2000" dirty="0" smtClean="0">
                <a:latin typeface="Times New Roman" pitchFamily="18" charset="0"/>
                <a:cs typeface="Times New Roman" pitchFamily="18" charset="0"/>
              </a:rPr>
              <a:t>                       Мағжан Жұмабаев атындағы ЖОББМ</a:t>
            </a:r>
          </a:p>
          <a:p>
            <a:r>
              <a:rPr lang="kk-KZ" sz="2000" dirty="0" smtClean="0">
                <a:latin typeface="Times New Roman" pitchFamily="18" charset="0"/>
                <a:cs typeface="Times New Roman" pitchFamily="18" charset="0"/>
              </a:rPr>
              <a:t>                       Биология п/м: Макишев Аслан Сапарович</a:t>
            </a:r>
            <a:endParaRPr lang="ru-RU" sz="20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14"/>
          <p:cNvSpPr/>
          <p:nvPr/>
        </p:nvSpPr>
        <p:spPr>
          <a:xfrm>
            <a:off x="179512" y="980728"/>
            <a:ext cx="4572000" cy="526297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2400" b="1" i="0" u="none" strike="noStrike" cap="none">
                <a:solidFill>
                  <a:srgbClr val="244582"/>
                </a:solidFill>
                <a:latin typeface="Century Schoolbook"/>
                <a:ea typeface="Century Schoolbook"/>
                <a:cs typeface="Century Schoolbook"/>
                <a:sym typeface="Century Schoolbook"/>
              </a:rPr>
              <a:t>Антропогендік фактор деп адамның қызмет әрекетінен жаңа түрде туындайтын фактор. Адамның шаруашылық іс-әрекеті салдарынан қоршаған ортаның кейбір жерлерінің өзгергені соншалық, табиғи құрауыштарының байланысы басқа болып, бұрынғы кешендермен салыстырғанда жаңа кешендер қалыптасады.</a:t>
            </a:r>
            <a:endParaRPr/>
          </a:p>
        </p:txBody>
      </p:sp>
      <p:pic>
        <p:nvPicPr>
          <p:cNvPr id="145" name="Google Shape;145;p14"/>
          <p:cNvPicPr preferRelativeResize="0"/>
          <p:nvPr/>
        </p:nvPicPr>
        <p:blipFill rotWithShape="1">
          <a:blip r:embed="rId3">
            <a:alphaModFix/>
          </a:blip>
          <a:srcRect/>
          <a:stretch/>
        </p:blipFill>
        <p:spPr>
          <a:xfrm>
            <a:off x="5412328" y="7462"/>
            <a:ext cx="3401720" cy="2551290"/>
          </a:xfrm>
          <a:prstGeom prst="rect">
            <a:avLst/>
          </a:prstGeom>
          <a:noFill/>
          <a:ln>
            <a:noFill/>
          </a:ln>
        </p:spPr>
      </p:pic>
      <p:pic>
        <p:nvPicPr>
          <p:cNvPr id="146" name="Google Shape;146;p14"/>
          <p:cNvPicPr preferRelativeResize="0"/>
          <p:nvPr/>
        </p:nvPicPr>
        <p:blipFill rotWithShape="1">
          <a:blip r:embed="rId4">
            <a:alphaModFix/>
          </a:blip>
          <a:srcRect/>
          <a:stretch/>
        </p:blipFill>
        <p:spPr>
          <a:xfrm>
            <a:off x="5445843" y="2342728"/>
            <a:ext cx="3401720" cy="2121039"/>
          </a:xfrm>
          <a:prstGeom prst="rect">
            <a:avLst/>
          </a:prstGeom>
          <a:noFill/>
          <a:ln>
            <a:noFill/>
          </a:ln>
        </p:spPr>
      </p:pic>
      <p:pic>
        <p:nvPicPr>
          <p:cNvPr id="147" name="Google Shape;147;p14"/>
          <p:cNvPicPr preferRelativeResize="0"/>
          <p:nvPr/>
        </p:nvPicPr>
        <p:blipFill rotWithShape="1">
          <a:blip r:embed="rId5">
            <a:alphaModFix/>
          </a:blip>
          <a:srcRect/>
          <a:stretch/>
        </p:blipFill>
        <p:spPr>
          <a:xfrm>
            <a:off x="5445843" y="4077072"/>
            <a:ext cx="3346102" cy="280700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5"/>
          <p:cNvSpPr/>
          <p:nvPr/>
        </p:nvSpPr>
        <p:spPr>
          <a:xfrm>
            <a:off x="179512" y="41711"/>
            <a:ext cx="4572000" cy="686341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2000" b="1">
                <a:solidFill>
                  <a:srgbClr val="244582"/>
                </a:solidFill>
                <a:latin typeface="Century Schoolbook"/>
                <a:ea typeface="Century Schoolbook"/>
                <a:cs typeface="Century Schoolbook"/>
                <a:sym typeface="Century Schoolbook"/>
              </a:rPr>
              <a:t>Дүние жүзіндегі шөлдердің шығу тегі негізінде антропогендік болып саналады. Қазіргі уақытта шөл аумағы 10 миллион шаршы километрге жетті, бұл бүкіл құрлық аумағының 7 пайызына жуық. Көптеген жер көлемінің өзгеруі шаруашылықтың, мысалы, eгіc алқаптарының тым үлкен болуы, олардың дұрыс күтілмеуі, қорғаныш орман-тоғай белделері мен ықтырма белдеулердің болмауы, құрылыс салу, пайдалы қазбалар өндіру кезінде үстіңгі қабаттың жалаңаштануы, малдың тым көп жайылуы тағы да басқа жұмыстардың дұрыс жүргізілмеуі салдарынан орын алды.</a:t>
            </a:r>
            <a:endParaRPr/>
          </a:p>
        </p:txBody>
      </p:sp>
      <p:pic>
        <p:nvPicPr>
          <p:cNvPr id="153" name="Google Shape;153;p15"/>
          <p:cNvPicPr preferRelativeResize="0"/>
          <p:nvPr/>
        </p:nvPicPr>
        <p:blipFill rotWithShape="1">
          <a:blip r:embed="rId3">
            <a:alphaModFix/>
          </a:blip>
          <a:srcRect/>
          <a:stretch/>
        </p:blipFill>
        <p:spPr>
          <a:xfrm>
            <a:off x="5004048" y="179868"/>
            <a:ext cx="2926777" cy="1944216"/>
          </a:xfrm>
          <a:prstGeom prst="rect">
            <a:avLst/>
          </a:prstGeom>
          <a:noFill/>
          <a:ln>
            <a:noFill/>
          </a:ln>
        </p:spPr>
      </p:pic>
      <p:pic>
        <p:nvPicPr>
          <p:cNvPr id="154" name="Google Shape;154;p15"/>
          <p:cNvPicPr preferRelativeResize="0"/>
          <p:nvPr/>
        </p:nvPicPr>
        <p:blipFill rotWithShape="1">
          <a:blip r:embed="rId4">
            <a:alphaModFix/>
          </a:blip>
          <a:srcRect/>
          <a:stretch/>
        </p:blipFill>
        <p:spPr>
          <a:xfrm>
            <a:off x="5868144" y="1988840"/>
            <a:ext cx="3144661" cy="2207020"/>
          </a:xfrm>
          <a:prstGeom prst="rect">
            <a:avLst/>
          </a:prstGeom>
          <a:noFill/>
          <a:ln>
            <a:noFill/>
          </a:ln>
        </p:spPr>
      </p:pic>
      <p:pic>
        <p:nvPicPr>
          <p:cNvPr id="155" name="Google Shape;155;p15"/>
          <p:cNvPicPr preferRelativeResize="0"/>
          <p:nvPr/>
        </p:nvPicPr>
        <p:blipFill rotWithShape="1">
          <a:blip r:embed="rId5">
            <a:alphaModFix/>
          </a:blip>
          <a:srcRect/>
          <a:stretch/>
        </p:blipFill>
        <p:spPr>
          <a:xfrm>
            <a:off x="5004048" y="4005064"/>
            <a:ext cx="3073524" cy="2305143"/>
          </a:xfrm>
          <a:prstGeom prst="rect">
            <a:avLst/>
          </a:prstGeom>
          <a:noFill/>
          <a:ln>
            <a:noFill/>
          </a:ln>
        </p:spPr>
      </p:pic>
      <p:pic>
        <p:nvPicPr>
          <p:cNvPr id="156" name="Google Shape;156;p15"/>
          <p:cNvPicPr preferRelativeResize="0"/>
          <p:nvPr/>
        </p:nvPicPr>
        <p:blipFill rotWithShape="1">
          <a:blip r:embed="rId6">
            <a:alphaModFix/>
          </a:blip>
          <a:srcRect/>
          <a:stretch/>
        </p:blipFill>
        <p:spPr>
          <a:xfrm>
            <a:off x="7715250" y="179869"/>
            <a:ext cx="1428750" cy="196041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16"/>
          <p:cNvSpPr/>
          <p:nvPr/>
        </p:nvSpPr>
        <p:spPr>
          <a:xfrm>
            <a:off x="323528" y="260648"/>
            <a:ext cx="8568952" cy="255454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2000" b="1">
                <a:solidFill>
                  <a:srgbClr val="244582"/>
                </a:solidFill>
                <a:latin typeface="Century Schoolbook"/>
                <a:ea typeface="Century Schoolbook"/>
                <a:cs typeface="Century Schoolbook"/>
                <a:sym typeface="Century Schoolbook"/>
              </a:rPr>
              <a:t>Қазіргі кезде антропогендік факторлар әсерінің артуынан күрделі экологиялық проблемалар: көшетхана эффектісі, қышқыл жаңбыр, ормансыздандыру, ядролық қыс, озон кабатының жұқаруы мен тесілуі, шөлейттену, т. б. туындады. Антропогендік факторларға өнеркәсіп индустриясының барлық салалары, көлік, ауылшаруашылығы, орман шаруашылығы, энергетика, атом қаруын сынау, мұнай, газ және тау-кен өндіріс салалары, т. б. жатады.</a:t>
            </a:r>
            <a:endParaRPr/>
          </a:p>
        </p:txBody>
      </p:sp>
      <p:pic>
        <p:nvPicPr>
          <p:cNvPr id="162" name="Google Shape;162;p16"/>
          <p:cNvPicPr preferRelativeResize="0"/>
          <p:nvPr/>
        </p:nvPicPr>
        <p:blipFill rotWithShape="1">
          <a:blip r:embed="rId3">
            <a:alphaModFix/>
          </a:blip>
          <a:srcRect/>
          <a:stretch/>
        </p:blipFill>
        <p:spPr>
          <a:xfrm>
            <a:off x="0" y="4404304"/>
            <a:ext cx="2482545" cy="2420888"/>
          </a:xfrm>
          <a:prstGeom prst="rect">
            <a:avLst/>
          </a:prstGeom>
          <a:noFill/>
          <a:ln>
            <a:noFill/>
          </a:ln>
        </p:spPr>
      </p:pic>
      <p:pic>
        <p:nvPicPr>
          <p:cNvPr id="163" name="Google Shape;163;p16"/>
          <p:cNvPicPr preferRelativeResize="0"/>
          <p:nvPr/>
        </p:nvPicPr>
        <p:blipFill rotWithShape="1">
          <a:blip r:embed="rId4">
            <a:alphaModFix/>
          </a:blip>
          <a:srcRect/>
          <a:stretch/>
        </p:blipFill>
        <p:spPr>
          <a:xfrm>
            <a:off x="2249307" y="4359773"/>
            <a:ext cx="2965293" cy="2465419"/>
          </a:xfrm>
          <a:prstGeom prst="rect">
            <a:avLst/>
          </a:prstGeom>
          <a:noFill/>
          <a:ln>
            <a:noFill/>
          </a:ln>
        </p:spPr>
      </p:pic>
      <p:pic>
        <p:nvPicPr>
          <p:cNvPr id="164" name="Google Shape;164;p16"/>
          <p:cNvPicPr preferRelativeResize="0"/>
          <p:nvPr/>
        </p:nvPicPr>
        <p:blipFill rotWithShape="1">
          <a:blip r:embed="rId5">
            <a:alphaModFix/>
          </a:blip>
          <a:srcRect/>
          <a:stretch/>
        </p:blipFill>
        <p:spPr>
          <a:xfrm>
            <a:off x="5042163" y="4414045"/>
            <a:ext cx="3719129" cy="246702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17"/>
          <p:cNvSpPr/>
          <p:nvPr/>
        </p:nvSpPr>
        <p:spPr>
          <a:xfrm>
            <a:off x="179512" y="116632"/>
            <a:ext cx="4572000" cy="624786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2000" b="1">
                <a:solidFill>
                  <a:srgbClr val="244582"/>
                </a:solidFill>
                <a:latin typeface="Century Schoolbook"/>
                <a:ea typeface="Century Schoolbook"/>
                <a:cs typeface="Century Schoolbook"/>
                <a:sym typeface="Century Schoolbook"/>
              </a:rPr>
              <a:t>АҚШ-ның Вашингтон қаласында орналасқан бүкіл әлемдік бақылау институтының мәліметтері бойынша табиғи орта жылдан жылға нашарлауда. Институт жариялаған мәліметтерге сүйенсек жылына 16,8 млн. га тропикті ылғалды орман жойылып, жерді дұрыс пайдаланбау салдарынан 6 млн. га шөл пайда болып, қышқыл жаңбырдан 50 млн. га орман зақымдалып, планетадағы жыртылатын жердің 26 млрд, т. кұнарлы қабаты мен өсімдіктердің 25-30 мың түрінен айырылып қалатын жағдай туып отырғаны анықталған.</a:t>
            </a:r>
            <a:endParaRPr/>
          </a:p>
        </p:txBody>
      </p:sp>
      <p:pic>
        <p:nvPicPr>
          <p:cNvPr id="170" name="Google Shape;170;p17"/>
          <p:cNvPicPr preferRelativeResize="0"/>
          <p:nvPr/>
        </p:nvPicPr>
        <p:blipFill rotWithShape="1">
          <a:blip r:embed="rId3">
            <a:alphaModFix/>
          </a:blip>
          <a:srcRect/>
          <a:stretch/>
        </p:blipFill>
        <p:spPr>
          <a:xfrm>
            <a:off x="5655453" y="1001362"/>
            <a:ext cx="3405839" cy="2550185"/>
          </a:xfrm>
          <a:prstGeom prst="rect">
            <a:avLst/>
          </a:prstGeom>
          <a:noFill/>
          <a:ln>
            <a:noFill/>
          </a:ln>
        </p:spPr>
      </p:pic>
      <p:pic>
        <p:nvPicPr>
          <p:cNvPr id="171" name="Google Shape;171;p17"/>
          <p:cNvPicPr preferRelativeResize="0"/>
          <p:nvPr/>
        </p:nvPicPr>
        <p:blipFill rotWithShape="1">
          <a:blip r:embed="rId4">
            <a:alphaModFix/>
          </a:blip>
          <a:srcRect/>
          <a:stretch/>
        </p:blipFill>
        <p:spPr>
          <a:xfrm>
            <a:off x="5724128" y="3429000"/>
            <a:ext cx="3337163" cy="266973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18"/>
          <p:cNvSpPr/>
          <p:nvPr/>
        </p:nvSpPr>
        <p:spPr>
          <a:xfrm>
            <a:off x="107504" y="1668170"/>
            <a:ext cx="4572000" cy="406265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Schoolbook"/>
              <a:ea typeface="Century Schoolbook"/>
              <a:cs typeface="Century Schoolbook"/>
              <a:sym typeface="Century Schoolbook"/>
            </a:endParaRPr>
          </a:p>
          <a:p>
            <a:pPr marL="0" marR="0" lvl="0" indent="0" algn="l" rtl="0">
              <a:spcBef>
                <a:spcPts val="0"/>
              </a:spcBef>
              <a:spcAft>
                <a:spcPts val="0"/>
              </a:spcAft>
              <a:buNone/>
            </a:pPr>
            <a:r>
              <a:rPr lang="ru-RU" sz="2400" b="1">
                <a:solidFill>
                  <a:srgbClr val="244582"/>
                </a:solidFill>
                <a:latin typeface="Century Schoolbook"/>
                <a:ea typeface="Century Schoolbook"/>
                <a:cs typeface="Century Schoolbook"/>
                <a:sym typeface="Century Schoolbook"/>
              </a:rPr>
              <a:t>• табиғи ресурстарға ықпал жасайтындар;</a:t>
            </a:r>
            <a:endParaRPr/>
          </a:p>
          <a:p>
            <a:pPr marL="0" marR="0" lvl="0" indent="0" algn="l" rtl="0">
              <a:spcBef>
                <a:spcPts val="0"/>
              </a:spcBef>
              <a:spcAft>
                <a:spcPts val="0"/>
              </a:spcAft>
              <a:buNone/>
            </a:pPr>
            <a:endParaRPr sz="2400" b="1">
              <a:solidFill>
                <a:srgbClr val="244582"/>
              </a:solidFill>
              <a:latin typeface="Century Schoolbook"/>
              <a:ea typeface="Century Schoolbook"/>
              <a:cs typeface="Century Schoolbook"/>
              <a:sym typeface="Century Schoolbook"/>
            </a:endParaRPr>
          </a:p>
          <a:p>
            <a:pPr marL="0" marR="0" lvl="0" indent="0" algn="l" rtl="0">
              <a:spcBef>
                <a:spcPts val="0"/>
              </a:spcBef>
              <a:spcAft>
                <a:spcPts val="0"/>
              </a:spcAft>
              <a:buNone/>
            </a:pPr>
            <a:r>
              <a:rPr lang="ru-RU" sz="2400" b="1">
                <a:solidFill>
                  <a:srgbClr val="244582"/>
                </a:solidFill>
                <a:latin typeface="Century Schoolbook"/>
                <a:ea typeface="Century Schoolbook"/>
                <a:cs typeface="Century Schoolbook"/>
                <a:sym typeface="Century Schoolbook"/>
              </a:rPr>
              <a:t>• өндірістің өзіне әсер ететіндер (мысалы, ортаның ластануы);</a:t>
            </a:r>
            <a:endParaRPr/>
          </a:p>
          <a:p>
            <a:pPr marL="0" marR="0" lvl="0" indent="0" algn="l" rtl="0">
              <a:spcBef>
                <a:spcPts val="0"/>
              </a:spcBef>
              <a:spcAft>
                <a:spcPts val="0"/>
              </a:spcAft>
              <a:buNone/>
            </a:pPr>
            <a:endParaRPr sz="2400" b="1">
              <a:solidFill>
                <a:srgbClr val="244582"/>
              </a:solidFill>
              <a:latin typeface="Century Schoolbook"/>
              <a:ea typeface="Century Schoolbook"/>
              <a:cs typeface="Century Schoolbook"/>
              <a:sym typeface="Century Schoolbook"/>
            </a:endParaRPr>
          </a:p>
          <a:p>
            <a:pPr marL="0" marR="0" lvl="0" indent="0" algn="l" rtl="0">
              <a:spcBef>
                <a:spcPts val="0"/>
              </a:spcBef>
              <a:spcAft>
                <a:spcPts val="0"/>
              </a:spcAft>
              <a:buNone/>
            </a:pPr>
            <a:r>
              <a:rPr lang="ru-RU" sz="2400" b="1">
                <a:solidFill>
                  <a:srgbClr val="244582"/>
                </a:solidFill>
                <a:latin typeface="Century Schoolbook"/>
                <a:ea typeface="Century Schoolbook"/>
                <a:cs typeface="Century Schoolbook"/>
                <a:sym typeface="Century Schoolbook"/>
              </a:rPr>
              <a:t>• табиғат пайдаланушы ретінде адамға әсер тигізетіндер.</a:t>
            </a:r>
            <a:endParaRPr/>
          </a:p>
        </p:txBody>
      </p:sp>
      <p:sp>
        <p:nvSpPr>
          <p:cNvPr id="177" name="Google Shape;177;p18"/>
          <p:cNvSpPr/>
          <p:nvPr/>
        </p:nvSpPr>
        <p:spPr>
          <a:xfrm>
            <a:off x="107504" y="24378"/>
            <a:ext cx="8784976" cy="163121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2000" b="1">
                <a:solidFill>
                  <a:srgbClr val="244582"/>
                </a:solidFill>
                <a:latin typeface="Century Schoolbook"/>
                <a:ea typeface="Century Schoolbook"/>
                <a:cs typeface="Century Schoolbook"/>
                <a:sym typeface="Century Schoolbook"/>
              </a:rPr>
              <a:t>Жоғарыда карастырылған абиоталық, биоталык, және антропогендік факторлардың табиғи ресурстарды пайдалану процестеріне ықпал ететін кез келген әсерлерін табиғи пайдаланудағы фактор деп атайды. Табиғи пайдаланудағы фактор объектілер түрлеріне байланысты үш топқа бөлінеді:</a:t>
            </a:r>
            <a:endParaRPr sz="2000" b="1">
              <a:solidFill>
                <a:srgbClr val="244582"/>
              </a:solidFill>
              <a:latin typeface="Century Schoolbook"/>
              <a:ea typeface="Century Schoolbook"/>
              <a:cs typeface="Century Schoolbook"/>
              <a:sym typeface="Century Schoolbook"/>
            </a:endParaRPr>
          </a:p>
        </p:txBody>
      </p:sp>
      <p:pic>
        <p:nvPicPr>
          <p:cNvPr id="178" name="Google Shape;178;p18"/>
          <p:cNvPicPr preferRelativeResize="0"/>
          <p:nvPr/>
        </p:nvPicPr>
        <p:blipFill rotWithShape="1">
          <a:blip r:embed="rId3">
            <a:alphaModFix/>
          </a:blip>
          <a:srcRect/>
          <a:stretch/>
        </p:blipFill>
        <p:spPr>
          <a:xfrm>
            <a:off x="4211960" y="1772816"/>
            <a:ext cx="4688726" cy="439248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19"/>
          <p:cNvSpPr/>
          <p:nvPr/>
        </p:nvSpPr>
        <p:spPr>
          <a:xfrm>
            <a:off x="179512" y="692696"/>
            <a:ext cx="8964488" cy="286232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2000" b="1">
                <a:solidFill>
                  <a:srgbClr val="244582"/>
                </a:solidFill>
                <a:latin typeface="Century Schoolbook"/>
                <a:ea typeface="Century Schoolbook"/>
                <a:cs typeface="Century Schoolbook"/>
                <a:sym typeface="Century Schoolbook"/>
              </a:rPr>
              <a:t>Сонымен экологиялық факторлардың топтастырылуын талқылауды аяқтай келе, олардың барлығының жиынтығы экожүйенің қасиеттеріне ғана емес, оның даму процесіне де басшылық жасайтындығына ерекше назар аудару қажеттігі сөзсіз. Қоршаған ортаны корғау мен табиғи ресурстарды оңтайлы пайдаланудың бірде-бір мәселелерін табиғаттың жанды және жансыз компоненттері арасындағы байланыстардың ғылыми негіздерін ескермей шешуге болмайды.</a:t>
            </a:r>
            <a:endParaRPr/>
          </a:p>
        </p:txBody>
      </p:sp>
      <p:pic>
        <p:nvPicPr>
          <p:cNvPr id="184" name="Google Shape;184;p19"/>
          <p:cNvPicPr preferRelativeResize="0"/>
          <p:nvPr/>
        </p:nvPicPr>
        <p:blipFill rotWithShape="1">
          <a:blip r:embed="rId3">
            <a:alphaModFix/>
          </a:blip>
          <a:srcRect/>
          <a:stretch/>
        </p:blipFill>
        <p:spPr>
          <a:xfrm>
            <a:off x="3203848" y="3861140"/>
            <a:ext cx="2125477" cy="2304256"/>
          </a:xfrm>
          <a:prstGeom prst="rect">
            <a:avLst/>
          </a:prstGeom>
          <a:noFill/>
          <a:ln>
            <a:noFill/>
          </a:ln>
        </p:spPr>
      </p:pic>
      <p:pic>
        <p:nvPicPr>
          <p:cNvPr id="185" name="Google Shape;185;p19"/>
          <p:cNvPicPr preferRelativeResize="0"/>
          <p:nvPr/>
        </p:nvPicPr>
        <p:blipFill rotWithShape="1">
          <a:blip r:embed="rId4">
            <a:alphaModFix/>
          </a:blip>
          <a:srcRect/>
          <a:stretch/>
        </p:blipFill>
        <p:spPr>
          <a:xfrm>
            <a:off x="539552" y="4221088"/>
            <a:ext cx="2447550" cy="1946477"/>
          </a:xfrm>
          <a:prstGeom prst="rect">
            <a:avLst/>
          </a:prstGeom>
          <a:noFill/>
          <a:ln>
            <a:noFill/>
          </a:ln>
        </p:spPr>
      </p:pic>
      <p:pic>
        <p:nvPicPr>
          <p:cNvPr id="186" name="Google Shape;186;p19"/>
          <p:cNvPicPr preferRelativeResize="0"/>
          <p:nvPr/>
        </p:nvPicPr>
        <p:blipFill rotWithShape="1">
          <a:blip r:embed="rId5">
            <a:alphaModFix/>
          </a:blip>
          <a:srcRect/>
          <a:stretch/>
        </p:blipFill>
        <p:spPr>
          <a:xfrm>
            <a:off x="5329325" y="4137510"/>
            <a:ext cx="3641170" cy="227573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0"/>
          <p:cNvSpPr/>
          <p:nvPr/>
        </p:nvSpPr>
        <p:spPr>
          <a:xfrm>
            <a:off x="251520" y="836712"/>
            <a:ext cx="3347864" cy="470898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2000" b="1">
                <a:solidFill>
                  <a:srgbClr val="244582"/>
                </a:solidFill>
                <a:latin typeface="Century Schoolbook"/>
                <a:ea typeface="Century Schoolbook"/>
                <a:cs typeface="Century Schoolbook"/>
                <a:sym typeface="Century Schoolbook"/>
              </a:rPr>
              <a:t>Антропогендік өндірістік фактор. Жоғарыда антропогенді факторды кең аукымды мағынада карастырсақ, енді адам-өндіріс объектісі - қоршаған орта жүйесіндегі оның бір негізгі бөлігінің бірі болып саналатын антропогенді өндірістік факторға тоқталған жөн.</a:t>
            </a:r>
            <a:endParaRPr/>
          </a:p>
        </p:txBody>
      </p:sp>
      <p:pic>
        <p:nvPicPr>
          <p:cNvPr id="192" name="Google Shape;192;p20"/>
          <p:cNvPicPr preferRelativeResize="0"/>
          <p:nvPr/>
        </p:nvPicPr>
        <p:blipFill rotWithShape="1">
          <a:blip r:embed="rId3">
            <a:alphaModFix/>
          </a:blip>
          <a:srcRect/>
          <a:stretch/>
        </p:blipFill>
        <p:spPr>
          <a:xfrm>
            <a:off x="3851920" y="1490989"/>
            <a:ext cx="4762500" cy="34004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1"/>
          <p:cNvSpPr/>
          <p:nvPr/>
        </p:nvSpPr>
        <p:spPr>
          <a:xfrm>
            <a:off x="179512" y="908720"/>
            <a:ext cx="4176464" cy="563231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2000" b="1">
                <a:solidFill>
                  <a:srgbClr val="244582"/>
                </a:solidFill>
                <a:latin typeface="Century Schoolbook"/>
                <a:ea typeface="Century Schoolbook"/>
                <a:cs typeface="Century Schoolbook"/>
                <a:sym typeface="Century Schoolbook"/>
              </a:rPr>
              <a:t>Антропогендік өндірістік фактор (АӨФ) деп тікелей өндіріс процесіне қатысатын қызметкердің денсаулығын өте-мөте қолайсыз зардаптарға ұшырататын және белгілі өндіріс процесінің нәтижесінде қоршаған ортаны антропогенді өзгерістерге итеруге қабілеті бар факторды айтады. Бұл жерде тағы да еңбектік, өндірістік әрекетке байланысты фактор туралы анықтамаға ерекше көңіл бөлініп отырғанын еске саламыз.</a:t>
            </a:r>
            <a:endParaRPr/>
          </a:p>
        </p:txBody>
      </p:sp>
      <p:pic>
        <p:nvPicPr>
          <p:cNvPr id="198" name="Google Shape;198;p21"/>
          <p:cNvPicPr preferRelativeResize="0"/>
          <p:nvPr/>
        </p:nvPicPr>
        <p:blipFill rotWithShape="1">
          <a:blip r:embed="rId3">
            <a:alphaModFix/>
          </a:blip>
          <a:srcRect/>
          <a:stretch/>
        </p:blipFill>
        <p:spPr>
          <a:xfrm>
            <a:off x="5220072" y="3937971"/>
            <a:ext cx="3919589" cy="2891398"/>
          </a:xfrm>
          <a:prstGeom prst="rect">
            <a:avLst/>
          </a:prstGeom>
          <a:noFill/>
          <a:ln>
            <a:noFill/>
          </a:ln>
        </p:spPr>
      </p:pic>
      <p:pic>
        <p:nvPicPr>
          <p:cNvPr id="199" name="Google Shape;199;p21"/>
          <p:cNvPicPr preferRelativeResize="0"/>
          <p:nvPr/>
        </p:nvPicPr>
        <p:blipFill rotWithShape="1">
          <a:blip r:embed="rId4">
            <a:alphaModFix/>
          </a:blip>
          <a:srcRect/>
          <a:stretch/>
        </p:blipFill>
        <p:spPr>
          <a:xfrm>
            <a:off x="5364088" y="-171400"/>
            <a:ext cx="3559549" cy="42862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2"/>
          <p:cNvSpPr/>
          <p:nvPr/>
        </p:nvSpPr>
        <p:spPr>
          <a:xfrm>
            <a:off x="251520" y="25121"/>
            <a:ext cx="8496944" cy="440120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2000" b="1">
                <a:solidFill>
                  <a:srgbClr val="244582"/>
                </a:solidFill>
                <a:latin typeface="Century Schoolbook"/>
                <a:ea typeface="Century Schoolbook"/>
                <a:cs typeface="Century Schoolbook"/>
                <a:sym typeface="Century Schoolbook"/>
              </a:rPr>
              <a:t>АӨФ әр-түрлі нышанмен топтастырылады. Өзінің табиғатына байланысты антропогендік өндірістік факторлар физикалық, химиялық, биологиялық, психофизиологиялық болып бөлінеді.</a:t>
            </a:r>
            <a:endParaRPr/>
          </a:p>
          <a:p>
            <a:pPr marL="0" marR="0" lvl="0" indent="0" algn="l" rtl="0">
              <a:spcBef>
                <a:spcPts val="0"/>
              </a:spcBef>
              <a:spcAft>
                <a:spcPts val="0"/>
              </a:spcAft>
              <a:buNone/>
            </a:pPr>
            <a:endParaRPr sz="2000" b="1">
              <a:solidFill>
                <a:srgbClr val="244582"/>
              </a:solidFill>
              <a:latin typeface="Century Schoolbook"/>
              <a:ea typeface="Century Schoolbook"/>
              <a:cs typeface="Century Schoolbook"/>
              <a:sym typeface="Century Schoolbook"/>
            </a:endParaRPr>
          </a:p>
          <a:p>
            <a:pPr marL="0" marR="0" lvl="0" indent="0" algn="l" rtl="0">
              <a:spcBef>
                <a:spcPts val="0"/>
              </a:spcBef>
              <a:spcAft>
                <a:spcPts val="0"/>
              </a:spcAft>
              <a:buNone/>
            </a:pPr>
            <a:r>
              <a:rPr lang="ru-RU" sz="2000" b="1">
                <a:solidFill>
                  <a:srgbClr val="244582"/>
                </a:solidFill>
                <a:latin typeface="Century Schoolbook"/>
                <a:ea typeface="Century Schoolbook"/>
                <a:cs typeface="Century Schoolbook"/>
                <a:sym typeface="Century Schoolbook"/>
              </a:rPr>
              <a:t>АӨФ тигізетін әсеріне байланысты мынадай түрлерге бөлуге болады:</a:t>
            </a:r>
            <a:endParaRPr/>
          </a:p>
          <a:p>
            <a:pPr marL="0" marR="0" lvl="0" indent="0" algn="l" rtl="0">
              <a:spcBef>
                <a:spcPts val="0"/>
              </a:spcBef>
              <a:spcAft>
                <a:spcPts val="0"/>
              </a:spcAft>
              <a:buNone/>
            </a:pPr>
            <a:endParaRPr sz="2000" b="1">
              <a:solidFill>
                <a:srgbClr val="244582"/>
              </a:solidFill>
              <a:latin typeface="Century Schoolbook"/>
              <a:ea typeface="Century Schoolbook"/>
              <a:cs typeface="Century Schoolbook"/>
              <a:sym typeface="Century Schoolbook"/>
            </a:endParaRPr>
          </a:p>
          <a:p>
            <a:pPr marL="0" marR="0" lvl="0" indent="0" algn="l" rtl="0">
              <a:spcBef>
                <a:spcPts val="0"/>
              </a:spcBef>
              <a:spcAft>
                <a:spcPts val="0"/>
              </a:spcAft>
              <a:buNone/>
            </a:pPr>
            <a:r>
              <a:rPr lang="ru-RU" sz="2000" b="1">
                <a:solidFill>
                  <a:srgbClr val="244582"/>
                </a:solidFill>
                <a:latin typeface="Century Schoolbook"/>
                <a:ea typeface="Century Schoolbook"/>
                <a:cs typeface="Century Schoolbook"/>
                <a:sym typeface="Century Schoolbook"/>
              </a:rPr>
              <a:t>• зиянды - әсерлері белгілі жағдайда өндіріс қызметшілерін ауыртатын немесе олардың жұмысқа қабілеттілігін төмендететін</a:t>
            </a:r>
            <a:endParaRPr sz="2000" b="1">
              <a:solidFill>
                <a:srgbClr val="244582"/>
              </a:solidFill>
              <a:latin typeface="Century Schoolbook"/>
              <a:ea typeface="Century Schoolbook"/>
              <a:cs typeface="Century Schoolbook"/>
              <a:sym typeface="Century Schoolbook"/>
            </a:endParaRPr>
          </a:p>
          <a:p>
            <a:pPr marL="0" marR="0" lvl="0" indent="0" algn="l" rtl="0">
              <a:spcBef>
                <a:spcPts val="0"/>
              </a:spcBef>
              <a:spcAft>
                <a:spcPts val="0"/>
              </a:spcAft>
              <a:buNone/>
            </a:pPr>
            <a:r>
              <a:rPr lang="ru-RU" sz="2000" b="1">
                <a:solidFill>
                  <a:srgbClr val="244582"/>
                </a:solidFill>
                <a:latin typeface="Century Schoolbook"/>
                <a:ea typeface="Century Schoolbook"/>
                <a:cs typeface="Century Schoolbook"/>
                <a:sym typeface="Century Schoolbook"/>
              </a:rPr>
              <a:t> антропогендік өндірістік факторлар (мысалы, шу, діріл,</a:t>
            </a:r>
            <a:endParaRPr/>
          </a:p>
          <a:p>
            <a:pPr marL="0" marR="0" lvl="0" indent="0" algn="l" rtl="0">
              <a:spcBef>
                <a:spcPts val="0"/>
              </a:spcBef>
              <a:spcAft>
                <a:spcPts val="0"/>
              </a:spcAft>
              <a:buNone/>
            </a:pPr>
            <a:r>
              <a:rPr lang="ru-RU" sz="2000" b="1">
                <a:solidFill>
                  <a:srgbClr val="244582"/>
                </a:solidFill>
                <a:latin typeface="Century Schoolbook"/>
                <a:ea typeface="Century Schoolbook"/>
                <a:cs typeface="Century Schoolbook"/>
                <a:sym typeface="Century Schoolbook"/>
              </a:rPr>
              <a:t> электрмагниттік өрістер, зиянды заттектердің шығарындылары);</a:t>
            </a:r>
            <a:endParaRPr/>
          </a:p>
        </p:txBody>
      </p:sp>
      <p:pic>
        <p:nvPicPr>
          <p:cNvPr id="205" name="Google Shape;205;p22"/>
          <p:cNvPicPr preferRelativeResize="0"/>
          <p:nvPr/>
        </p:nvPicPr>
        <p:blipFill rotWithShape="1">
          <a:blip r:embed="rId3">
            <a:alphaModFix/>
          </a:blip>
          <a:srcRect/>
          <a:stretch/>
        </p:blipFill>
        <p:spPr>
          <a:xfrm>
            <a:off x="276316" y="4648200"/>
            <a:ext cx="2135444" cy="2135444"/>
          </a:xfrm>
          <a:prstGeom prst="rect">
            <a:avLst/>
          </a:prstGeom>
          <a:noFill/>
          <a:ln>
            <a:noFill/>
          </a:ln>
        </p:spPr>
      </p:pic>
      <p:pic>
        <p:nvPicPr>
          <p:cNvPr id="206" name="Google Shape;206;p22"/>
          <p:cNvPicPr preferRelativeResize="0"/>
          <p:nvPr/>
        </p:nvPicPr>
        <p:blipFill rotWithShape="1">
          <a:blip r:embed="rId4">
            <a:alphaModFix/>
          </a:blip>
          <a:srcRect/>
          <a:stretch/>
        </p:blipFill>
        <p:spPr>
          <a:xfrm>
            <a:off x="3059832" y="4614226"/>
            <a:ext cx="4120212" cy="216941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23"/>
          <p:cNvSpPr/>
          <p:nvPr/>
        </p:nvSpPr>
        <p:spPr>
          <a:xfrm>
            <a:off x="107504" y="764704"/>
            <a:ext cx="3438128" cy="50167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2000" b="1">
                <a:solidFill>
                  <a:srgbClr val="244582"/>
                </a:solidFill>
                <a:latin typeface="Century Schoolbook"/>
                <a:ea typeface="Century Schoolbook"/>
                <a:cs typeface="Century Schoolbook"/>
                <a:sym typeface="Century Schoolbook"/>
              </a:rPr>
              <a:t>• қауіпті - әсерлері белгілі жағдайларда өндірісте жұмыс</a:t>
            </a:r>
            <a:endParaRPr sz="2000" b="1">
              <a:solidFill>
                <a:srgbClr val="244582"/>
              </a:solidFill>
              <a:latin typeface="Century Schoolbook"/>
              <a:ea typeface="Century Schoolbook"/>
              <a:cs typeface="Century Schoolbook"/>
              <a:sym typeface="Century Schoolbook"/>
            </a:endParaRPr>
          </a:p>
          <a:p>
            <a:pPr marL="0" marR="0" lvl="0" indent="0" algn="l" rtl="0">
              <a:spcBef>
                <a:spcPts val="0"/>
              </a:spcBef>
              <a:spcAft>
                <a:spcPts val="0"/>
              </a:spcAft>
              <a:buNone/>
            </a:pPr>
            <a:r>
              <a:rPr lang="ru-RU" sz="2000" b="1">
                <a:solidFill>
                  <a:srgbClr val="244582"/>
                </a:solidFill>
                <a:latin typeface="Century Schoolbook"/>
                <a:ea typeface="Century Schoolbook"/>
                <a:cs typeface="Century Schoolbook"/>
                <a:sym typeface="Century Schoolbook"/>
              </a:rPr>
              <a:t> істейтіндерді жарақаттандыратын немесе басқа да денсаулық-</a:t>
            </a:r>
            <a:endParaRPr/>
          </a:p>
          <a:p>
            <a:pPr marL="0" marR="0" lvl="0" indent="0" algn="l" rtl="0">
              <a:spcBef>
                <a:spcPts val="0"/>
              </a:spcBef>
              <a:spcAft>
                <a:spcPts val="0"/>
              </a:spcAft>
              <a:buNone/>
            </a:pPr>
            <a:r>
              <a:rPr lang="ru-RU" sz="2000" b="1">
                <a:solidFill>
                  <a:srgbClr val="244582"/>
                </a:solidFill>
                <a:latin typeface="Century Schoolbook"/>
                <a:ea typeface="Century Schoolbook"/>
                <a:cs typeface="Century Schoolbook"/>
                <a:sym typeface="Century Schoolbook"/>
              </a:rPr>
              <a:t> тарының күрт төмендеуіне апаратын антропогендік өндірістік</a:t>
            </a:r>
            <a:endParaRPr sz="2000" b="1">
              <a:solidFill>
                <a:srgbClr val="244582"/>
              </a:solidFill>
              <a:latin typeface="Century Schoolbook"/>
              <a:ea typeface="Century Schoolbook"/>
              <a:cs typeface="Century Schoolbook"/>
              <a:sym typeface="Century Schoolbook"/>
            </a:endParaRPr>
          </a:p>
          <a:p>
            <a:pPr marL="0" marR="0" lvl="0" indent="0" algn="l" rtl="0">
              <a:spcBef>
                <a:spcPts val="0"/>
              </a:spcBef>
              <a:spcAft>
                <a:spcPts val="0"/>
              </a:spcAft>
              <a:buNone/>
            </a:pPr>
            <a:r>
              <a:rPr lang="ru-RU" sz="2000" b="1">
                <a:solidFill>
                  <a:srgbClr val="244582"/>
                </a:solidFill>
                <a:latin typeface="Century Schoolbook"/>
                <a:ea typeface="Century Schoolbook"/>
                <a:cs typeface="Century Schoolbook"/>
                <a:sym typeface="Century Schoolbook"/>
              </a:rPr>
              <a:t> факторлар (электр тоғы, белгілі денгейдегі газ түріндегі хлордың</a:t>
            </a:r>
            <a:endParaRPr sz="2000" b="1">
              <a:solidFill>
                <a:srgbClr val="244582"/>
              </a:solidFill>
              <a:latin typeface="Century Schoolbook"/>
              <a:ea typeface="Century Schoolbook"/>
              <a:cs typeface="Century Schoolbook"/>
              <a:sym typeface="Century Schoolbook"/>
            </a:endParaRPr>
          </a:p>
          <a:p>
            <a:pPr marL="0" marR="0" lvl="0" indent="0" algn="l" rtl="0">
              <a:spcBef>
                <a:spcPts val="0"/>
              </a:spcBef>
              <a:spcAft>
                <a:spcPts val="0"/>
              </a:spcAft>
              <a:buNone/>
            </a:pPr>
            <a:r>
              <a:rPr lang="ru-RU" sz="2000" b="1">
                <a:solidFill>
                  <a:srgbClr val="244582"/>
                </a:solidFill>
                <a:latin typeface="Century Schoolbook"/>
                <a:ea typeface="Century Schoolbook"/>
                <a:cs typeface="Century Schoolbook"/>
                <a:sym typeface="Century Schoolbook"/>
              </a:rPr>
              <a:t> мөлшері, шу, діріл және т. б.);</a:t>
            </a:r>
            <a:endParaRPr/>
          </a:p>
        </p:txBody>
      </p:sp>
      <p:pic>
        <p:nvPicPr>
          <p:cNvPr id="212" name="Google Shape;212;p23"/>
          <p:cNvPicPr preferRelativeResize="0"/>
          <p:nvPr/>
        </p:nvPicPr>
        <p:blipFill rotWithShape="1">
          <a:blip r:embed="rId3">
            <a:alphaModFix/>
          </a:blip>
          <a:srcRect/>
          <a:stretch/>
        </p:blipFill>
        <p:spPr>
          <a:xfrm>
            <a:off x="5148064" y="1484784"/>
            <a:ext cx="2592288" cy="324036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24"/>
          <p:cNvSpPr/>
          <p:nvPr/>
        </p:nvSpPr>
        <p:spPr>
          <a:xfrm>
            <a:off x="107504" y="260648"/>
            <a:ext cx="9036496" cy="461664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ru-RU" sz="2000" b="1">
                <a:solidFill>
                  <a:srgbClr val="244582"/>
                </a:solidFill>
                <a:latin typeface="Century Schoolbook"/>
                <a:ea typeface="Century Schoolbook"/>
                <a:cs typeface="Century Schoolbook"/>
                <a:sym typeface="Century Schoolbook"/>
              </a:rPr>
              <a:t>• ерекше қауіпті - белгілі жағдайда өнеркәсіптік апаттар</a:t>
            </a:r>
            <a:endParaRPr sz="2000" b="1">
              <a:solidFill>
                <a:srgbClr val="244582"/>
              </a:solidFill>
              <a:latin typeface="Century Schoolbook"/>
              <a:ea typeface="Century Schoolbook"/>
              <a:cs typeface="Century Schoolbook"/>
              <a:sym typeface="Century Schoolbook"/>
            </a:endParaRPr>
          </a:p>
          <a:p>
            <a:pPr marL="0" marR="0" lvl="0" indent="0" algn="l" rtl="0">
              <a:spcBef>
                <a:spcPts val="0"/>
              </a:spcBef>
              <a:spcAft>
                <a:spcPts val="0"/>
              </a:spcAft>
              <a:buNone/>
            </a:pPr>
            <a:r>
              <a:rPr lang="ru-RU" sz="2000" b="1">
                <a:solidFill>
                  <a:srgbClr val="244582"/>
                </a:solidFill>
                <a:latin typeface="Century Schoolbook"/>
                <a:ea typeface="Century Schoolbook"/>
                <a:cs typeface="Century Schoolbook"/>
                <a:sym typeface="Century Schoolbook"/>
              </a:rPr>
              <a:t> туғызатын, яғни өнеркәсіптік кәсіпорындардың өзіне тиісті</a:t>
            </a:r>
            <a:endParaRPr sz="2000" b="1">
              <a:solidFill>
                <a:srgbClr val="244582"/>
              </a:solidFill>
              <a:latin typeface="Century Schoolbook"/>
              <a:ea typeface="Century Schoolbook"/>
              <a:cs typeface="Century Schoolbook"/>
              <a:sym typeface="Century Schoolbook"/>
            </a:endParaRPr>
          </a:p>
          <a:p>
            <a:pPr marL="0" marR="0" lvl="0" indent="0" algn="l" rtl="0">
              <a:spcBef>
                <a:spcPts val="0"/>
              </a:spcBef>
              <a:spcAft>
                <a:spcPts val="0"/>
              </a:spcAft>
              <a:buNone/>
            </a:pPr>
            <a:r>
              <a:rPr lang="ru-RU" sz="2000" b="1">
                <a:solidFill>
                  <a:srgbClr val="244582"/>
                </a:solidFill>
                <a:latin typeface="Century Schoolbook"/>
                <a:ea typeface="Century Schoolbook"/>
                <a:cs typeface="Century Schoolbook"/>
                <a:sym typeface="Century Schoolbook"/>
              </a:rPr>
              <a:t> энергия қорының талқандататын түрі мен мөлшерінің бөлінуі,</a:t>
            </a:r>
            <a:endParaRPr/>
          </a:p>
          <a:p>
            <a:pPr marL="0" marR="0" lvl="0" indent="0" algn="l" rtl="0">
              <a:spcBef>
                <a:spcPts val="0"/>
              </a:spcBef>
              <a:spcAft>
                <a:spcPts val="0"/>
              </a:spcAft>
              <a:buNone/>
            </a:pPr>
            <a:r>
              <a:rPr lang="ru-RU" sz="2000" b="1">
                <a:solidFill>
                  <a:srgbClr val="244582"/>
                </a:solidFill>
                <a:latin typeface="Century Schoolbook"/>
                <a:ea typeface="Century Schoolbook"/>
                <a:cs typeface="Century Schoolbook"/>
                <a:sym typeface="Century Schoolbook"/>
              </a:rPr>
              <a:t> сонымен қатар кейбір шикізат түрлері, аралық өнімдер,</a:t>
            </a:r>
            <a:endParaRPr/>
          </a:p>
          <a:p>
            <a:pPr marL="0" marR="0" lvl="0" indent="0" algn="l" rtl="0">
              <a:spcBef>
                <a:spcPts val="0"/>
              </a:spcBef>
              <a:spcAft>
                <a:spcPts val="0"/>
              </a:spcAft>
              <a:buNone/>
            </a:pPr>
            <a:r>
              <a:rPr lang="ru-RU" sz="2000" b="1">
                <a:solidFill>
                  <a:srgbClr val="244582"/>
                </a:solidFill>
                <a:latin typeface="Century Schoolbook"/>
                <a:ea typeface="Century Schoolbook"/>
                <a:cs typeface="Century Schoolbook"/>
                <a:sym typeface="Century Schoolbook"/>
              </a:rPr>
              <a:t> кәсіпорынның негізгі өнімдері, өндіріс калдықтары, өнеркәсіп</a:t>
            </a:r>
            <a:endParaRPr sz="2000" b="1">
              <a:solidFill>
                <a:srgbClr val="244582"/>
              </a:solidFill>
              <a:latin typeface="Century Schoolbook"/>
              <a:ea typeface="Century Schoolbook"/>
              <a:cs typeface="Century Schoolbook"/>
              <a:sym typeface="Century Schoolbook"/>
            </a:endParaRPr>
          </a:p>
          <a:p>
            <a:pPr marL="0" marR="0" lvl="0" indent="0" algn="l" rtl="0">
              <a:spcBef>
                <a:spcPts val="0"/>
              </a:spcBef>
              <a:spcAft>
                <a:spcPts val="0"/>
              </a:spcAft>
              <a:buNone/>
            </a:pPr>
            <a:r>
              <a:rPr lang="ru-RU" sz="2000" b="1">
                <a:solidFill>
                  <a:srgbClr val="244582"/>
                </a:solidFill>
                <a:latin typeface="Century Schoolbook"/>
                <a:ea typeface="Century Schoolbook"/>
                <a:cs typeface="Century Schoolbook"/>
                <a:sym typeface="Century Schoolbook"/>
              </a:rPr>
              <a:t> алаңында орнатылған технологиялық құрал-жабдықтар апаттық</a:t>
            </a:r>
            <a:endParaRPr sz="2000" b="1">
              <a:solidFill>
                <a:srgbClr val="244582"/>
              </a:solidFill>
              <a:latin typeface="Century Schoolbook"/>
              <a:ea typeface="Century Schoolbook"/>
              <a:cs typeface="Century Schoolbook"/>
              <a:sym typeface="Century Schoolbook"/>
            </a:endParaRPr>
          </a:p>
          <a:p>
            <a:pPr marL="0" marR="0" lvl="0" indent="0" algn="l" rtl="0">
              <a:spcBef>
                <a:spcPts val="0"/>
              </a:spcBef>
              <a:spcAft>
                <a:spcPts val="0"/>
              </a:spcAft>
              <a:buNone/>
            </a:pPr>
            <a:r>
              <a:rPr lang="ru-RU" sz="2000" b="1">
                <a:solidFill>
                  <a:srgbClr val="244582"/>
                </a:solidFill>
                <a:latin typeface="Century Schoolbook"/>
                <a:ea typeface="Century Schoolbook"/>
                <a:cs typeface="Century Schoolbook"/>
                <a:sym typeface="Century Schoolbook"/>
              </a:rPr>
              <a:t> процеске тартылып халыққа, қызметкерлерге, қоршаған ортаға</a:t>
            </a:r>
            <a:endParaRPr sz="2000" b="1">
              <a:solidFill>
                <a:srgbClr val="244582"/>
              </a:solidFill>
              <a:latin typeface="Century Schoolbook"/>
              <a:ea typeface="Century Schoolbook"/>
              <a:cs typeface="Century Schoolbook"/>
              <a:sym typeface="Century Schoolbook"/>
            </a:endParaRPr>
          </a:p>
          <a:p>
            <a:pPr marL="0" marR="0" lvl="0" indent="0" algn="l" rtl="0">
              <a:spcBef>
                <a:spcPts val="0"/>
              </a:spcBef>
              <a:spcAft>
                <a:spcPts val="0"/>
              </a:spcAft>
              <a:buNone/>
            </a:pPr>
            <a:r>
              <a:rPr lang="ru-RU" sz="2000" b="1">
                <a:solidFill>
                  <a:srgbClr val="244582"/>
                </a:solidFill>
                <a:latin typeface="Century Schoolbook"/>
                <a:ea typeface="Century Schoolbook"/>
                <a:cs typeface="Century Schoolbook"/>
                <a:sym typeface="Century Schoolbook"/>
              </a:rPr>
              <a:t> және өнеркәсіп кәсіпорынының өзіне алапаттық зардап шектіретін факторларды тудыратын ( иондандыратын сәулелену,өрт, жарылыс,көп мөлшерде газ тәрізді хлордың шығуы) антропогендік өндірістік факторлар болып саналады</a:t>
            </a:r>
            <a:r>
              <a:rPr lang="ru-RU" sz="1800">
                <a:solidFill>
                  <a:schemeClr val="dk1"/>
                </a:solidFill>
                <a:latin typeface="Century Schoolbook"/>
                <a:ea typeface="Century Schoolbook"/>
                <a:cs typeface="Century Schoolbook"/>
                <a:sym typeface="Century Schoolbook"/>
              </a:rPr>
              <a:t>.</a:t>
            </a:r>
            <a:endParaRPr/>
          </a:p>
          <a:p>
            <a:pPr marL="0" marR="0" lvl="0" indent="0" algn="l" rtl="0">
              <a:spcBef>
                <a:spcPts val="0"/>
              </a:spcBef>
              <a:spcAft>
                <a:spcPts val="0"/>
              </a:spcAft>
              <a:buNone/>
            </a:pPr>
            <a:endParaRPr sz="1800">
              <a:solidFill>
                <a:schemeClr val="dk1"/>
              </a:solidFill>
              <a:latin typeface="Century Schoolbook"/>
              <a:ea typeface="Century Schoolbook"/>
              <a:cs typeface="Century Schoolbook"/>
              <a:sym typeface="Century Schoolbook"/>
            </a:endParaRPr>
          </a:p>
          <a:p>
            <a:pPr marL="0" marR="0" lvl="0" indent="0" algn="l" rtl="0">
              <a:spcBef>
                <a:spcPts val="0"/>
              </a:spcBef>
              <a:spcAft>
                <a:spcPts val="0"/>
              </a:spcAft>
              <a:buNone/>
            </a:pPr>
            <a:r>
              <a:rPr lang="ru-RU" sz="1800">
                <a:solidFill>
                  <a:schemeClr val="dk1"/>
                </a:solidFill>
                <a:latin typeface="Century Schoolbook"/>
                <a:ea typeface="Century Schoolbook"/>
                <a:cs typeface="Century Schoolbook"/>
                <a:sym typeface="Century Schoolbook"/>
              </a:rPr>
              <a:t> </a:t>
            </a:r>
            <a:endParaRPr/>
          </a:p>
          <a:p>
            <a:pPr marL="0" marR="0" lvl="0" indent="0" algn="l" rtl="0">
              <a:spcBef>
                <a:spcPts val="0"/>
              </a:spcBef>
              <a:spcAft>
                <a:spcPts val="0"/>
              </a:spcAft>
              <a:buNone/>
            </a:pPr>
            <a:endParaRPr sz="1800">
              <a:solidFill>
                <a:schemeClr val="dk1"/>
              </a:solidFill>
              <a:latin typeface="Century Schoolbook"/>
              <a:ea typeface="Century Schoolbook"/>
              <a:cs typeface="Century Schoolbook"/>
              <a:sym typeface="Century Schoolbook"/>
            </a:endParaRPr>
          </a:p>
        </p:txBody>
      </p:sp>
      <p:pic>
        <p:nvPicPr>
          <p:cNvPr id="218" name="Google Shape;218;p24"/>
          <p:cNvPicPr preferRelativeResize="0"/>
          <p:nvPr/>
        </p:nvPicPr>
        <p:blipFill rotWithShape="1">
          <a:blip r:embed="rId3">
            <a:alphaModFix/>
          </a:blip>
          <a:srcRect/>
          <a:stretch/>
        </p:blipFill>
        <p:spPr>
          <a:xfrm>
            <a:off x="107504" y="4149080"/>
            <a:ext cx="3024336" cy="2592288"/>
          </a:xfrm>
          <a:prstGeom prst="rect">
            <a:avLst/>
          </a:prstGeom>
          <a:noFill/>
          <a:ln>
            <a:noFill/>
          </a:ln>
        </p:spPr>
      </p:pic>
      <p:pic>
        <p:nvPicPr>
          <p:cNvPr id="219" name="Google Shape;219;p24"/>
          <p:cNvPicPr preferRelativeResize="0"/>
          <p:nvPr/>
        </p:nvPicPr>
        <p:blipFill rotWithShape="1">
          <a:blip r:embed="rId4">
            <a:alphaModFix/>
          </a:blip>
          <a:srcRect/>
          <a:stretch/>
        </p:blipFill>
        <p:spPr>
          <a:xfrm>
            <a:off x="2771800" y="4058183"/>
            <a:ext cx="5112568" cy="277408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latin typeface="Times New Roman" pitchFamily="18" charset="0"/>
                <a:cs typeface="Times New Roman" pitchFamily="18" charset="0"/>
              </a:rPr>
              <a:t>  </a:t>
            </a:r>
            <a:r>
              <a:rPr lang="kk-KZ" dirty="0" smtClean="0">
                <a:solidFill>
                  <a:schemeClr val="tx1"/>
                </a:solidFill>
                <a:latin typeface="Times New Roman" pitchFamily="18" charset="0"/>
                <a:cs typeface="Times New Roman" pitchFamily="18" charset="0"/>
              </a:rPr>
              <a:t>РЕФЛЕКСИЯ</a:t>
            </a:r>
            <a:endParaRPr lang="ru-RU" dirty="0">
              <a:solidFill>
                <a:schemeClr val="tx1"/>
              </a:solidFill>
              <a:latin typeface="Times New Roman" pitchFamily="18" charset="0"/>
              <a:cs typeface="Times New Roman" pitchFamily="18" charset="0"/>
            </a:endParaRPr>
          </a:p>
        </p:txBody>
      </p:sp>
      <p:sp>
        <p:nvSpPr>
          <p:cNvPr id="3" name="Текст 2"/>
          <p:cNvSpPr>
            <a:spLocks noGrp="1"/>
          </p:cNvSpPr>
          <p:nvPr>
            <p:ph type="body" idx="1"/>
          </p:nvPr>
        </p:nvSpPr>
        <p:spPr/>
        <p:txBody>
          <a:bodyPr/>
          <a:lstStyle/>
          <a:p>
            <a:pPr algn="ctr">
              <a:lnSpc>
                <a:spcPct val="120000"/>
              </a:lnSpc>
            </a:pPr>
            <a:r>
              <a:rPr lang="ru-RU" dirty="0" smtClean="0">
                <a:latin typeface="Times New Roman" panose="02020603050405020304" pitchFamily="18" charset="0"/>
                <a:cs typeface="Times New Roman" panose="02020603050405020304" pitchFamily="18" charset="0"/>
              </a:rPr>
              <a:t>Мен </a:t>
            </a:r>
            <a:r>
              <a:rPr lang="ru-RU" dirty="0" err="1" smtClean="0">
                <a:latin typeface="Times New Roman" panose="02020603050405020304" pitchFamily="18" charset="0"/>
                <a:cs typeface="Times New Roman" panose="02020603050405020304" pitchFamily="18" charset="0"/>
              </a:rPr>
              <a:t>бүгін білдім</a:t>
            </a:r>
            <a:r>
              <a:rPr lang="ru-RU" dirty="0" smtClean="0">
                <a:latin typeface="Times New Roman" panose="02020603050405020304" pitchFamily="18" charset="0"/>
                <a:cs typeface="Times New Roman" panose="02020603050405020304" pitchFamily="18" charset="0"/>
              </a:rPr>
              <a:t> … .</a:t>
            </a:r>
          </a:p>
          <a:p>
            <a:pPr algn="ctr">
              <a:lnSpc>
                <a:spcPct val="120000"/>
              </a:lnSpc>
            </a:pPr>
            <a:r>
              <a:rPr lang="ru-RU" dirty="0" err="1" smtClean="0">
                <a:latin typeface="Times New Roman" panose="02020603050405020304" pitchFamily="18" charset="0"/>
                <a:cs typeface="Times New Roman" panose="02020603050405020304" pitchFamily="18" charset="0"/>
              </a:rPr>
              <a:t>Маған сабақта қызық болды</a:t>
            </a:r>
            <a:r>
              <a:rPr lang="ru-RU" dirty="0" smtClean="0">
                <a:latin typeface="Times New Roman" panose="02020603050405020304" pitchFamily="18" charset="0"/>
                <a:cs typeface="Times New Roman" panose="02020603050405020304" pitchFamily="18" charset="0"/>
              </a:rPr>
              <a:t> …</a:t>
            </a:r>
          </a:p>
          <a:p>
            <a:pPr algn="ctr">
              <a:lnSpc>
                <a:spcPct val="120000"/>
              </a:lnSpc>
            </a:pPr>
            <a:r>
              <a:rPr lang="ru-RU" dirty="0" err="1" smtClean="0">
                <a:latin typeface="Times New Roman" panose="02020603050405020304" pitchFamily="18" charset="0"/>
                <a:cs typeface="Times New Roman" panose="02020603050405020304" pitchFamily="18" charset="0"/>
              </a:rPr>
              <a:t>Маған қиын болды</a:t>
            </a:r>
            <a:r>
              <a:rPr lang="ru-RU" dirty="0" smtClean="0">
                <a:latin typeface="Times New Roman" panose="02020603050405020304" pitchFamily="18" charset="0"/>
                <a:cs typeface="Times New Roman" panose="02020603050405020304" pitchFamily="18" charset="0"/>
              </a:rPr>
              <a:t> … .</a:t>
            </a:r>
          </a:p>
          <a:p>
            <a:endParaRPr lang="ru-RU"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Эркер">
  <a:themeElements>
    <a:clrScheme name="Эркер">
      <a:dk1>
        <a:srgbClr val="000000"/>
      </a:dk1>
      <a:lt1>
        <a:srgbClr val="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687</Words>
  <Application>Microsoft Office PowerPoint</Application>
  <PresentationFormat>Экран (4:3)</PresentationFormat>
  <Paragraphs>48</Paragraphs>
  <Slides>13</Slides>
  <Notes>11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13</vt:i4>
      </vt:variant>
    </vt:vector>
  </HeadingPairs>
  <TitlesOfParts>
    <vt:vector size="19" baseType="lpstr">
      <vt:lpstr>Arial</vt:lpstr>
      <vt:lpstr>Century Schoolbook</vt:lpstr>
      <vt:lpstr>Calibri</vt:lpstr>
      <vt:lpstr>Times New Roman</vt:lpstr>
      <vt:lpstr>Noto Sans Symbols</vt:lpstr>
      <vt:lpstr>Эркер</vt:lpstr>
      <vt:lpstr>Т/бы: “Антропогендік факторлар, олардың      биогеоценоздарға әсері”.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РЕФЛЕКСИЯ</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Т/бы: “Антропогендік факторлар, олардың      биогеоценоздарға әсері”.</dc:title>
  <dc:creator>Zavmetod</dc:creator>
  <cp:lastModifiedBy>Zavmetod</cp:lastModifiedBy>
  <cp:revision>3</cp:revision>
  <dcterms:modified xsi:type="dcterms:W3CDTF">2020-04-02T11:55:58Z</dcterms:modified>
</cp:coreProperties>
</file>