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63" r:id="rId4"/>
    <p:sldId id="278" r:id="rId5"/>
    <p:sldId id="279" r:id="rId6"/>
    <p:sldId id="284" r:id="rId7"/>
    <p:sldId id="28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53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2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058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94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78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096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08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881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59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464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11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FA50C-C9DC-4498-927F-2C22CC03E2E5}" type="datetimeFigureOut">
              <a:rPr lang="ru-RU" smtClean="0"/>
              <a:t>03.04.2020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96A6F-FAC1-4F70-BC9A-285CF3A902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538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Line 3"/>
          <p:cNvSpPr>
            <a:spLocks noChangeShapeType="1"/>
          </p:cNvSpPr>
          <p:nvPr/>
        </p:nvSpPr>
        <p:spPr bwMode="auto">
          <a:xfrm>
            <a:off x="8826500" y="6604000"/>
            <a:ext cx="190500" cy="1588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9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61400" y="6413500"/>
            <a:ext cx="457200" cy="39370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100" name="Line 5"/>
          <p:cNvSpPr>
            <a:spLocks noChangeShapeType="1"/>
          </p:cNvSpPr>
          <p:nvPr/>
        </p:nvSpPr>
        <p:spPr bwMode="auto">
          <a:xfrm flipH="1">
            <a:off x="139700" y="6604000"/>
            <a:ext cx="190500" cy="0"/>
          </a:xfrm>
          <a:prstGeom prst="line">
            <a:avLst/>
          </a:prstGeom>
          <a:noFill/>
          <a:ln w="762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AutoShape 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139700" y="6413500"/>
            <a:ext cx="342900" cy="393700"/>
          </a:xfrm>
          <a:prstGeom prst="actionButtonBlank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ru-RU" altLang="ru-RU" sz="2400"/>
          </a:p>
        </p:txBody>
      </p:sp>
      <p:sp>
        <p:nvSpPr>
          <p:cNvPr id="4103" name="Прямоугольник 8"/>
          <p:cNvSpPr>
            <a:spLocks noChangeArrowheads="1"/>
          </p:cNvSpPr>
          <p:nvPr/>
        </p:nvSpPr>
        <p:spPr bwMode="auto">
          <a:xfrm>
            <a:off x="234950" y="227013"/>
            <a:ext cx="8715375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i="1" dirty="0">
                <a:solidFill>
                  <a:srgbClr val="C00000"/>
                </a:solidFill>
                <a:cs typeface="Times New Roman" panose="02020603050405020304" pitchFamily="18" charset="0"/>
              </a:rPr>
              <a:t>Химия пәні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i="1" dirty="0">
                <a:solidFill>
                  <a:srgbClr val="C00000"/>
                </a:solidFill>
                <a:cs typeface="Times New Roman" panose="02020603050405020304" pitchFamily="18" charset="0"/>
              </a:rPr>
              <a:t>9 сынып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i="1" dirty="0">
                <a:solidFill>
                  <a:srgbClr val="C00000"/>
                </a:solidFill>
                <a:cs typeface="Times New Roman" panose="02020603050405020304" pitchFamily="18" charset="0"/>
              </a:rPr>
              <a:t>Бөлім: Көмірсутектер.Отын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kk-KZ" altLang="ru-RU" sz="2800" i="1" dirty="0">
                <a:cs typeface="Times New Roman" panose="02020603050405020304" pitchFamily="18" charset="0"/>
              </a:rPr>
              <a:t>Тақырыбы </a:t>
            </a:r>
            <a:r>
              <a:rPr lang="kk-KZ" altLang="ru-RU" sz="2800" i="1" dirty="0" smtClean="0">
                <a:cs typeface="Times New Roman" panose="02020603050405020304" pitchFamily="18" charset="0"/>
              </a:rPr>
              <a:t>«Арматты көмірсутектер. Бензол»</a:t>
            </a:r>
            <a:endParaRPr lang="kk-KZ" altLang="ru-RU" sz="2800" i="1" dirty="0"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kk-KZ" altLang="ru-RU" sz="2800" i="1" dirty="0"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kk-KZ" altLang="ru-RU" sz="2000" i="1" dirty="0">
                <a:cs typeface="Times New Roman" panose="02020603050405020304" pitchFamily="18" charset="0"/>
              </a:rPr>
              <a:t>Мақсаты: 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kk-KZ" altLang="ru-RU" sz="2000" i="1" dirty="0" smtClean="0">
                <a:cs typeface="Times New Roman" panose="02020603050405020304" pitchFamily="18" charset="0"/>
              </a:rPr>
              <a:t>9.4.3.14 </a:t>
            </a:r>
            <a:r>
              <a:rPr lang="kk-KZ" altLang="ru-RU" sz="2000" i="1" dirty="0">
                <a:cs typeface="Times New Roman" panose="02020603050405020304" pitchFamily="18" charset="0"/>
              </a:rPr>
              <a:t>– </a:t>
            </a:r>
            <a:r>
              <a:rPr lang="kk-KZ" altLang="ru-RU" sz="2000" i="1" dirty="0" smtClean="0">
                <a:cs typeface="Times New Roman" panose="02020603050405020304" pitchFamily="18" charset="0"/>
              </a:rPr>
              <a:t>бензолдың алынуы, қасиеттері және қолдануын сипаттау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kk-KZ" altLang="ru-RU" sz="2000" i="1" dirty="0"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endParaRPr lang="ru-RU" altLang="ru-RU" sz="2800" i="1" dirty="0"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dic.academic.ru/pictures/wiki/files/80/Propane-3D-vdW-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645024"/>
            <a:ext cx="6336704" cy="314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993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mages.myshared.ru/65/1355667/slide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"/>
            <a:ext cx="9108504" cy="685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5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cf.ppt-online.org/files/slide/u/uLEw2dp7HNQJOBvsK5o8gxIrRty9aiS3Y10j6M/slide-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4576" cy="7045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25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5413"/>
            <a:ext cx="7772400" cy="742950"/>
          </a:xfrm>
        </p:spPr>
        <p:txBody>
          <a:bodyPr>
            <a:normAutofit fontScale="90000"/>
          </a:bodyPr>
          <a:lstStyle/>
          <a:p>
            <a:r>
              <a:rPr lang="ru-RU" altLang="ru-RU" b="1" i="1" dirty="0" err="1" smtClean="0">
                <a:solidFill>
                  <a:srgbClr val="6600FF"/>
                </a:solidFill>
              </a:rPr>
              <a:t>Химиялық</a:t>
            </a:r>
            <a:r>
              <a:rPr lang="ru-RU" altLang="ru-RU" b="1" i="1" dirty="0" smtClean="0">
                <a:solidFill>
                  <a:srgbClr val="6600FF"/>
                </a:solidFill>
              </a:rPr>
              <a:t> </a:t>
            </a:r>
            <a:r>
              <a:rPr lang="ru-RU" altLang="ru-RU" b="1" i="1" dirty="0" err="1">
                <a:solidFill>
                  <a:srgbClr val="6600FF"/>
                </a:solidFill>
              </a:rPr>
              <a:t>қ</a:t>
            </a:r>
            <a:r>
              <a:rPr lang="ru-RU" altLang="ru-RU" b="1" i="1" dirty="0" err="1" smtClean="0">
                <a:solidFill>
                  <a:srgbClr val="6600FF"/>
                </a:solidFill>
              </a:rPr>
              <a:t>асиеттері</a:t>
            </a:r>
            <a:endParaRPr lang="ru-RU" altLang="ru-RU" b="1" i="1" dirty="0" smtClean="0">
              <a:solidFill>
                <a:srgbClr val="6600FF"/>
              </a:solidFill>
            </a:endParaRPr>
          </a:p>
        </p:txBody>
      </p:sp>
      <p:pic>
        <p:nvPicPr>
          <p:cNvPr id="2560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313330"/>
            <a:ext cx="345440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6" r="16956"/>
          <a:stretch>
            <a:fillRect/>
          </a:stretch>
        </p:blipFill>
        <p:spPr bwMode="auto">
          <a:xfrm>
            <a:off x="900113" y="2420938"/>
            <a:ext cx="3671887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7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4941888"/>
            <a:ext cx="360045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177800" y="1533525"/>
            <a:ext cx="6018213" cy="83099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b="1" i="1" dirty="0">
                <a:solidFill>
                  <a:srgbClr val="FF0000"/>
                </a:solidFill>
              </a:rPr>
              <a:t>2. </a:t>
            </a:r>
            <a:r>
              <a:rPr lang="kk-KZ" altLang="ru-RU" b="1" i="1" dirty="0" smtClean="0"/>
              <a:t>Бензол </a:t>
            </a:r>
            <a:r>
              <a:rPr lang="kk-KZ" altLang="ru-RU" b="1" i="1" dirty="0" smtClean="0"/>
              <a:t>броммен орын басу реакциясына түседі</a:t>
            </a:r>
            <a:endParaRPr lang="ru-RU" altLang="ru-RU" b="1" i="1" dirty="0"/>
          </a:p>
        </p:txBody>
      </p:sp>
      <p:sp>
        <p:nvSpPr>
          <p:cNvPr id="25608" name="Rectangle 10"/>
          <p:cNvSpPr>
            <a:spLocks noChangeArrowheads="1"/>
          </p:cNvSpPr>
          <p:nvPr/>
        </p:nvSpPr>
        <p:spPr bwMode="auto">
          <a:xfrm>
            <a:off x="300038" y="4076700"/>
            <a:ext cx="5208587" cy="83099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b="1" i="1" dirty="0">
                <a:solidFill>
                  <a:srgbClr val="FF0000"/>
                </a:solidFill>
              </a:rPr>
              <a:t>3. </a:t>
            </a:r>
            <a:r>
              <a:rPr lang="ru-RU" altLang="ru-RU" b="1" i="1" dirty="0" smtClean="0"/>
              <a:t>Бензол </a:t>
            </a:r>
            <a:r>
              <a:rPr lang="ru-RU" altLang="ru-RU" b="1" i="1" dirty="0" err="1" smtClean="0"/>
              <a:t>сутегімен</a:t>
            </a:r>
            <a:r>
              <a:rPr lang="ru-RU" altLang="ru-RU" b="1" i="1" dirty="0" smtClean="0"/>
              <a:t> </a:t>
            </a:r>
            <a:r>
              <a:rPr lang="ru-RU" altLang="ru-RU" b="1" i="1" dirty="0" err="1" smtClean="0"/>
              <a:t>қосылу</a:t>
            </a:r>
            <a:r>
              <a:rPr lang="ru-RU" altLang="ru-RU" b="1" i="1" dirty="0" smtClean="0"/>
              <a:t> </a:t>
            </a:r>
            <a:r>
              <a:rPr lang="ru-RU" altLang="ru-RU" b="1" i="1" dirty="0" err="1" smtClean="0"/>
              <a:t>реакциясына</a:t>
            </a:r>
            <a:r>
              <a:rPr lang="ru-RU" altLang="ru-RU" b="1" i="1" dirty="0" smtClean="0"/>
              <a:t> </a:t>
            </a:r>
            <a:r>
              <a:rPr lang="ru-RU" altLang="ru-RU" b="1" i="1" dirty="0" err="1" smtClean="0"/>
              <a:t>түседі</a:t>
            </a:r>
            <a:endParaRPr lang="ru-RU" altLang="ru-RU" b="1" i="1" dirty="0">
              <a:solidFill>
                <a:srgbClr val="FF0000"/>
              </a:solidFill>
            </a:endParaRPr>
          </a:p>
        </p:txBody>
      </p:sp>
      <p:sp>
        <p:nvSpPr>
          <p:cNvPr id="25609" name="Rectangle 11"/>
          <p:cNvSpPr>
            <a:spLocks noChangeArrowheads="1"/>
          </p:cNvSpPr>
          <p:nvPr/>
        </p:nvSpPr>
        <p:spPr bwMode="auto">
          <a:xfrm>
            <a:off x="173038" y="982663"/>
            <a:ext cx="8135937" cy="460375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ru-RU" altLang="ru-RU" b="1" i="1" dirty="0">
                <a:solidFill>
                  <a:srgbClr val="FF0000"/>
                </a:solidFill>
              </a:rPr>
              <a:t>1</a:t>
            </a:r>
            <a:r>
              <a:rPr lang="ru-RU" altLang="ru-RU" b="1" i="1" dirty="0"/>
              <a:t>. </a:t>
            </a:r>
            <a:r>
              <a:rPr lang="kk-KZ" altLang="ru-RU" b="1" i="1" dirty="0" smtClean="0"/>
              <a:t>Бензол жанады. Жанған кезде көп күйе бөледі</a:t>
            </a:r>
            <a:endParaRPr lang="ru-RU" altLang="ru-RU" b="1" i="1" dirty="0"/>
          </a:p>
        </p:txBody>
      </p:sp>
    </p:spTree>
    <p:extLst>
      <p:ext uri="{BB962C8B-B14F-4D97-AF65-F5344CB8AC3E}">
        <p14:creationId xmlns:p14="http://schemas.microsoft.com/office/powerpoint/2010/main" val="25166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endParaRPr lang="kk-KZ" altLang="ru-RU" dirty="0" smtClean="0"/>
          </a:p>
          <a:p>
            <a:endParaRPr lang="kk-KZ" altLang="ru-RU" sz="2000" b="1" dirty="0" smtClean="0"/>
          </a:p>
          <a:p>
            <a:endParaRPr lang="kk-KZ" altLang="ru-RU" sz="2000" dirty="0" smtClean="0"/>
          </a:p>
          <a:p>
            <a:endParaRPr lang="kk-KZ" altLang="ru-RU" dirty="0" smtClean="0"/>
          </a:p>
          <a:p>
            <a:endParaRPr lang="kk-KZ" altLang="ru-RU" dirty="0" smtClean="0"/>
          </a:p>
          <a:p>
            <a:endParaRPr lang="ru-RU" altLang="ru-RU" dirty="0" smtClean="0"/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4" t="8206" r="8916" b="67209"/>
          <a:stretch>
            <a:fillRect/>
          </a:stretch>
        </p:blipFill>
        <p:spPr bwMode="auto">
          <a:xfrm>
            <a:off x="611188" y="1557338"/>
            <a:ext cx="6913562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295275" y="3122613"/>
            <a:ext cx="8848725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r>
              <a:rPr lang="kk-KZ" b="1" dirty="0">
                <a:solidFill>
                  <a:srgbClr val="FF0000"/>
                </a:solidFill>
              </a:rPr>
              <a:t>5.</a:t>
            </a:r>
            <a:r>
              <a:rPr lang="kk-KZ" b="1" dirty="0"/>
              <a:t> </a:t>
            </a:r>
            <a:r>
              <a:rPr lang="kk-KZ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Бензолдың хлорлану реакциясы да орын басу реакциясына жатады. Бұл реакция жарықта жүреді. Нәтижесінде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гексахлорциклогексан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түзіледі</a:t>
            </a:r>
            <a:endParaRPr lang="kk-K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295275" y="33338"/>
            <a:ext cx="8686800" cy="8617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r>
              <a:rPr lang="kk-KZ" sz="2000" b="1" dirty="0">
                <a:solidFill>
                  <a:srgbClr val="FF0000"/>
                </a:solidFill>
              </a:rPr>
              <a:t>4.</a:t>
            </a:r>
            <a:r>
              <a:rPr lang="kk-KZ" sz="2000" b="1" dirty="0"/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басу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реакциясы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Нитридтену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реакциясы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endParaRPr lang="kk-KZ" sz="2000" b="1" dirty="0"/>
          </a:p>
        </p:txBody>
      </p:sp>
      <p:pic>
        <p:nvPicPr>
          <p:cNvPr id="7" name="Picture 4" descr="{A1FDE99F-51FB-4D1F-8F3B-6B55C5010991}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" b="6334"/>
          <a:stretch>
            <a:fillRect/>
          </a:stretch>
        </p:blipFill>
        <p:spPr>
          <a:xfrm>
            <a:off x="1547664" y="4653136"/>
            <a:ext cx="5328592" cy="1656184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16385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d36/00038fa5-6c772c13/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929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kk-KZ" dirty="0"/>
              <a:t>Ү</a:t>
            </a:r>
            <a:r>
              <a:rPr lang="ru-RU" dirty="0" smtClean="0"/>
              <a:t>й </a:t>
            </a:r>
            <a:r>
              <a:rPr lang="ru-RU" dirty="0" err="1" smtClean="0"/>
              <a:t>тапсырмасы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1988840"/>
            <a:ext cx="7920880" cy="17526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П</a:t>
            </a:r>
            <a:r>
              <a:rPr lang="ru-RU" dirty="0" smtClean="0">
                <a:solidFill>
                  <a:schemeClr val="tx1"/>
                </a:solidFill>
              </a:rPr>
              <a:t>араграф 49 </a:t>
            </a:r>
            <a:r>
              <a:rPr lang="ru-RU" dirty="0" err="1" smtClean="0">
                <a:solidFill>
                  <a:schemeClr val="tx1"/>
                </a:solidFill>
              </a:rPr>
              <a:t>оқы</a:t>
            </a:r>
            <a:r>
              <a:rPr lang="ru-RU" dirty="0" smtClean="0">
                <a:solidFill>
                  <a:schemeClr val="tx1"/>
                </a:solidFill>
              </a:rPr>
              <a:t>,  242 </a:t>
            </a:r>
            <a:r>
              <a:rPr lang="ru-RU" dirty="0" err="1" smtClean="0">
                <a:solidFill>
                  <a:schemeClr val="tx1"/>
                </a:solidFill>
              </a:rPr>
              <a:t>Атамұра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баспасы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А </a:t>
            </a:r>
            <a:r>
              <a:rPr lang="ru-RU" dirty="0" err="1" smtClean="0">
                <a:solidFill>
                  <a:schemeClr val="tx1"/>
                </a:solidFill>
              </a:rPr>
              <a:t>тобындағы</a:t>
            </a:r>
            <a:r>
              <a:rPr lang="ru-RU" dirty="0" smtClean="0">
                <a:solidFill>
                  <a:schemeClr val="tx1"/>
                </a:solidFill>
              </a:rPr>
              <a:t> 4,5 </a:t>
            </a:r>
            <a:r>
              <a:rPr lang="ru-RU" dirty="0" err="1" smtClean="0">
                <a:solidFill>
                  <a:schemeClr val="tx1"/>
                </a:solidFill>
              </a:rPr>
              <a:t>тапсырманы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орында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В </a:t>
            </a:r>
            <a:r>
              <a:rPr lang="ru-RU" dirty="0" err="1" smtClean="0">
                <a:solidFill>
                  <a:schemeClr val="tx1"/>
                </a:solidFill>
              </a:rPr>
              <a:t>тобындағы</a:t>
            </a:r>
            <a:r>
              <a:rPr lang="ru-RU" dirty="0" smtClean="0">
                <a:solidFill>
                  <a:schemeClr val="tx1"/>
                </a:solidFill>
              </a:rPr>
              <a:t> 2 </a:t>
            </a:r>
            <a:r>
              <a:rPr lang="ru-RU" dirty="0" err="1" smtClean="0">
                <a:solidFill>
                  <a:schemeClr val="tx1"/>
                </a:solidFill>
              </a:rPr>
              <a:t>тапсырманы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орындап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көр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9269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101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Химиялық қасиеттері</vt:lpstr>
      <vt:lpstr>Презентация PowerPoint</vt:lpstr>
      <vt:lpstr>Презентация PowerPoint</vt:lpstr>
      <vt:lpstr>Үй тапсырмасы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15</cp:revision>
  <dcterms:created xsi:type="dcterms:W3CDTF">2019-05-14T05:27:08Z</dcterms:created>
  <dcterms:modified xsi:type="dcterms:W3CDTF">2020-04-03T07:32:24Z</dcterms:modified>
</cp:coreProperties>
</file>