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7" r:id="rId2"/>
    <p:sldId id="258" r:id="rId3"/>
    <p:sldId id="259" r:id="rId4"/>
    <p:sldId id="272" r:id="rId5"/>
    <p:sldId id="271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5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0D7A2C-C15A-467D-A686-63D4B6CEBA8F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5F326-2E86-4668-A85B-D8CED897A29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84D4C-4EF3-4080-9E64-A0D6B26D9E0F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5202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571480"/>
            <a:ext cx="7031704" cy="2234679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Органикалық қосылыстардың изомериясы.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№12көрсетілім «Пентан изомерлерінің модельдері»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00232" y="3071810"/>
            <a:ext cx="607223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 мақсаттары:</a:t>
            </a:r>
          </a:p>
          <a:p>
            <a:pPr algn="ctr"/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9.4.3.6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изомерия құбылысын білу  және көмірсутектер құрылымдық изомерлерінің  формулаларын құрастыру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0244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476672"/>
            <a:ext cx="8003232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оқушылар білу керек: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изомерия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құбылысын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қосылыстар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изомерлерінің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құрылымдық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формулаларын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ажырату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kk-KZ" sz="2800" b="1" dirty="0">
                <a:latin typeface="Times New Roman"/>
              </a:rPr>
              <a:t>Оқушылардың көбісі білу керек:</a:t>
            </a:r>
            <a:endParaRPr lang="ru-RU" sz="2800" dirty="0"/>
          </a:p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молекулалық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формуланы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изомерлерді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</a:p>
          <a:p>
            <a:pPr marL="0" indent="0">
              <a:buNone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істей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алуы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органикалық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қосылыстардың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көптүрлілігі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себептерінің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изомерлер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көміртегінің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1717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жетті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изомерлердің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түсіндіреді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изомерлерді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ажыратады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құрады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изомерлерді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атайды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0055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04664"/>
            <a:ext cx="8435280" cy="5721499"/>
          </a:xfrm>
        </p:spPr>
        <p:txBody>
          <a:bodyPr/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1.1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гомологиялық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көрсетіңіз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СООН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С(СН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 СН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ОН.</a:t>
            </a:r>
            <a:r>
              <a:rPr lang="ru-RU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47069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1.2.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Төмендегі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кестені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қосылыстардың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қаңқалы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жазып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толтырыңыз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1775" y="2405063"/>
            <a:ext cx="614045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41768"/>
            <a:ext cx="7763396" cy="3419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80600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Пентанның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шарөзекті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модельдерінің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бейнесі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18" y="1357298"/>
            <a:ext cx="5472607" cy="281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165150"/>
            <a:ext cx="6408712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22230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Пентан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изомерлері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083"/>
          <a:stretch/>
        </p:blipFill>
        <p:spPr bwMode="auto">
          <a:xfrm>
            <a:off x="1357290" y="1142984"/>
            <a:ext cx="7560840" cy="403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37526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алканның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изомерлері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4414" y="1500174"/>
            <a:ext cx="7495167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4209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3142" y="188640"/>
            <a:ext cx="7107249" cy="5522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2314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Изомерлердің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қасиеттері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7290" y="1428736"/>
            <a:ext cx="7318026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4264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Изомерлердің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атаулары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Қосылыстар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номенклатурасы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151" t="29722" r="45193" b="13747"/>
          <a:stretch/>
        </p:blipFill>
        <p:spPr bwMode="auto">
          <a:xfrm>
            <a:off x="2143108" y="1428736"/>
            <a:ext cx="3655286" cy="460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2132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Изомерлерді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атаудың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119" t="90140" r="52331" b="5392"/>
          <a:stretch/>
        </p:blipFill>
        <p:spPr bwMode="auto">
          <a:xfrm>
            <a:off x="3357554" y="3071810"/>
            <a:ext cx="2357366" cy="583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637" t="50055" b="24070"/>
          <a:stretch/>
        </p:blipFill>
        <p:spPr bwMode="auto">
          <a:xfrm>
            <a:off x="4643438" y="1500174"/>
            <a:ext cx="3816424" cy="1257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399" b="76043"/>
          <a:stretch/>
        </p:blipFill>
        <p:spPr bwMode="auto">
          <a:xfrm>
            <a:off x="1571604" y="1857364"/>
            <a:ext cx="3184188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9923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Изомерлер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номенклатурасы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017" t="38154" r="42790" b="52134"/>
          <a:stretch/>
        </p:blipFill>
        <p:spPr bwMode="auto">
          <a:xfrm>
            <a:off x="3923928" y="3773969"/>
            <a:ext cx="3168352" cy="1518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426" t="57009" r="56638" b="40660"/>
          <a:stretch/>
        </p:blipFill>
        <p:spPr bwMode="auto">
          <a:xfrm>
            <a:off x="5004048" y="5325933"/>
            <a:ext cx="1858307" cy="233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3169915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6136" y="1340768"/>
            <a:ext cx="4134256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1681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Изомерлерді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атаңыз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2776"/>
            <a:ext cx="6487193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4792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3 -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көміртегі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атомынан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көмірсутегі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изомерлердің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атаңыз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3000372"/>
            <a:ext cx="707236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4 -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2,4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диметил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3,4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диэтилгексан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және                                                                         3,3,4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триметил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4-этилнонанның 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изомерлерінің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формулаларын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жасаңыз: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4210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28</TotalTime>
  <Words>224</Words>
  <PresentationFormat>Экран (4:3)</PresentationFormat>
  <Paragraphs>33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Органикалық қосылыстардың изомериясы. №12көрсетілім «Пентан изомерлерінің модельдері»</vt:lpstr>
      <vt:lpstr>Слайд 2</vt:lpstr>
      <vt:lpstr>Слайд 3</vt:lpstr>
      <vt:lpstr>Слайд 4</vt:lpstr>
      <vt:lpstr>Слайд 5</vt:lpstr>
      <vt:lpstr>Пентанның шарөзекті және 3D модельдерінің бейнесі</vt:lpstr>
      <vt:lpstr>Слайд 7</vt:lpstr>
      <vt:lpstr>Құрамы С5Н12 болатын алканның изомерлері</vt:lpstr>
      <vt:lpstr>Слайд 9</vt:lpstr>
      <vt:lpstr>Изомерлердің қасиеттері</vt:lpstr>
      <vt:lpstr>Изомерлердің атаулары. Қосылыстар номенклатурасы.</vt:lpstr>
      <vt:lpstr>Изомерлерді атаудың ережелері</vt:lpstr>
      <vt:lpstr>Изомерлер номенклатурасы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Органикалық қосылыстардың изомериясы. №12көрсетілім «Пентан изомерлерінің модельдері»</dc:title>
  <cp:lastModifiedBy>User</cp:lastModifiedBy>
  <cp:revision>4</cp:revision>
  <dcterms:modified xsi:type="dcterms:W3CDTF">2020-04-02T14:37:56Z</dcterms:modified>
</cp:coreProperties>
</file>