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72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D7A2C-C15A-467D-A686-63D4B6CEBA8F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5F326-2E86-4668-A85B-D8CED897A2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4D4C-4EF3-4080-9E64-A0D6B26D9E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2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71480"/>
            <a:ext cx="7031704" cy="2234679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Органикалық қосылыстардың изомериясы.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№12көрсетілім «Пентан изомерлерінің модельдері»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071810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9.4.3.6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изомерия құбылысын білу  және көмірсутектер құрылымдық изомерлерінің  формулаларын құрастыру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24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428736"/>
            <a:ext cx="731802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26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Изомерлердің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номенклатурасы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1" t="29722" r="45193" b="13747"/>
          <a:stretch/>
        </p:blipFill>
        <p:spPr bwMode="auto">
          <a:xfrm>
            <a:off x="2143108" y="1428736"/>
            <a:ext cx="3655286" cy="460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13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атаудың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19" t="90140" r="52331" b="5392"/>
          <a:stretch/>
        </p:blipFill>
        <p:spPr bwMode="auto">
          <a:xfrm>
            <a:off x="3357554" y="3071810"/>
            <a:ext cx="2357366" cy="5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37" t="50055" b="24070"/>
          <a:stretch/>
        </p:blipFill>
        <p:spPr bwMode="auto">
          <a:xfrm>
            <a:off x="4643438" y="1500174"/>
            <a:ext cx="3816424" cy="125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99" b="76043"/>
          <a:stretch/>
        </p:blipFill>
        <p:spPr bwMode="auto">
          <a:xfrm>
            <a:off x="1571604" y="1857364"/>
            <a:ext cx="31841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9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номенклатурасы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17" t="38154" r="42790" b="52134"/>
          <a:stretch/>
        </p:blipFill>
        <p:spPr bwMode="auto">
          <a:xfrm>
            <a:off x="3923928" y="3773969"/>
            <a:ext cx="3168352" cy="15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26" t="57009" r="56638" b="40660"/>
          <a:stretch/>
        </p:blipFill>
        <p:spPr bwMode="auto">
          <a:xfrm>
            <a:off x="5004048" y="5325933"/>
            <a:ext cx="1858307" cy="23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16991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136" y="1340768"/>
            <a:ext cx="41342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6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8719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79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көмірсутегі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000372"/>
            <a:ext cx="707236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диэтилгексан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және                                                                         3,3,4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триметил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4-этилнонанның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изомерлерінің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оқушылар білу керек: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kk-KZ" sz="2800" b="1" dirty="0">
                <a:latin typeface="Times New Roman"/>
              </a:rPr>
              <a:t>Оқушылардың көбісі білу керек:</a:t>
            </a:r>
            <a:endParaRPr lang="ru-RU" sz="2800" dirty="0"/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қосылыстардың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көптүрлілігі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көміртегінің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71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05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С(СН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ОН.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706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қаңқалы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405063"/>
            <a:ext cx="61404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1768"/>
            <a:ext cx="7763396" cy="341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06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Пентанның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шарөзекті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357298"/>
            <a:ext cx="5472607" cy="28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65150"/>
            <a:ext cx="640871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22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83"/>
          <a:stretch/>
        </p:blipFill>
        <p:spPr bwMode="auto">
          <a:xfrm>
            <a:off x="1357290" y="1142984"/>
            <a:ext cx="7560840" cy="40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752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алканның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изомерлері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749516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0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142" y="188640"/>
            <a:ext cx="7107249" cy="55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31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224</Words>
  <PresentationFormat>Экран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Органикалық қосылыстардың изомериясы. №12көрсетілім «Пентан изомерлерінің модельдері»</vt:lpstr>
      <vt:lpstr>Слайд 2</vt:lpstr>
      <vt:lpstr>Слайд 3</vt:lpstr>
      <vt:lpstr>Слайд 4</vt:lpstr>
      <vt:lpstr>Слайд 5</vt:lpstr>
      <vt:lpstr>Пентанның шарөзекті және 3D модельдерінің бейнесі</vt:lpstr>
      <vt:lpstr>Слайд 7</vt:lpstr>
      <vt:lpstr>Құрамы С5Н12 болатын алканның изомерлері</vt:lpstr>
      <vt:lpstr>Слайд 9</vt:lpstr>
      <vt:lpstr>Изомерлердің қасиеттері</vt:lpstr>
      <vt:lpstr>Изомерлердің атаулары. Қосылыстар номенклатурасы.</vt:lpstr>
      <vt:lpstr>Изомерлерді атаудың ережелері</vt:lpstr>
      <vt:lpstr>Изомерлер номенклатурасы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Органикалық қосылыстардың изомериясы. №12көрсетілім «Пентан изомерлерінің модельдері»</dc:title>
  <cp:lastModifiedBy>User</cp:lastModifiedBy>
  <cp:revision>4</cp:revision>
  <dcterms:modified xsi:type="dcterms:W3CDTF">2020-04-02T14:37:56Z</dcterms:modified>
</cp:coreProperties>
</file>