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3" r:id="rId4"/>
    <p:sldId id="274" r:id="rId5"/>
    <p:sldId id="275" r:id="rId6"/>
    <p:sldId id="277" r:id="rId7"/>
    <p:sldId id="278" r:id="rId8"/>
    <p:sldId id="279" r:id="rId9"/>
    <p:sldId id="280" r:id="rId10"/>
    <p:sldId id="28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62A963-8574-426A-8A03-D6D2FF265F67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</dgm:pt>
    <dgm:pt modelId="{A4A3D723-769E-4FEA-B3A7-B9398D61E64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altLang="ru-RU" b="1" i="1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rPr>
            <a:t>БЕНЗОЛ</a:t>
          </a:r>
          <a:endParaRPr kumimoji="0" lang="ru-RU" altLang="ru-RU" b="1" i="1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</a:endParaRPr>
        </a:p>
      </dgm:t>
    </dgm:pt>
    <dgm:pt modelId="{129A71FA-A7B8-4204-83D1-CAF5F3C96FC9}" type="parTrans" cxnId="{A535559E-2B7F-4D7B-B820-B29A25886977}">
      <dgm:prSet/>
      <dgm:spPr/>
      <dgm:t>
        <a:bodyPr/>
        <a:lstStyle/>
        <a:p>
          <a:endParaRPr lang="ru-RU"/>
        </a:p>
      </dgm:t>
    </dgm:pt>
    <dgm:pt modelId="{76D5FC09-1506-4DFB-AF90-8F65AB163E5C}" type="sibTrans" cxnId="{A535559E-2B7F-4D7B-B820-B29A25886977}">
      <dgm:prSet/>
      <dgm:spPr/>
      <dgm:t>
        <a:bodyPr/>
        <a:lstStyle/>
        <a:p>
          <a:endParaRPr lang="ru-RU"/>
        </a:p>
      </dgm:t>
    </dgm:pt>
    <dgm:pt modelId="{1CB4F82D-39D0-47AF-879C-F6CD076D836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alt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Лекарства и парфюм</a:t>
          </a:r>
          <a:endParaRPr kumimoji="0" lang="ru-RU" altLang="ru-RU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DE370091-9FBD-4845-B678-9069AD809BF6}" type="parTrans" cxnId="{2BA58D96-CF73-4FB9-999B-3AD7EAFFCF93}">
      <dgm:prSet/>
      <dgm:spPr/>
      <dgm:t>
        <a:bodyPr/>
        <a:lstStyle/>
        <a:p>
          <a:endParaRPr lang="ru-RU"/>
        </a:p>
      </dgm:t>
    </dgm:pt>
    <dgm:pt modelId="{351A385D-A3DE-49C8-B86E-DC73C00359CF}" type="sibTrans" cxnId="{2BA58D96-CF73-4FB9-999B-3AD7EAFFCF93}">
      <dgm:prSet/>
      <dgm:spPr/>
      <dgm:t>
        <a:bodyPr/>
        <a:lstStyle/>
        <a:p>
          <a:endParaRPr lang="ru-RU"/>
        </a:p>
      </dgm:t>
    </dgm:pt>
    <dgm:pt modelId="{41E8DB49-2DEB-4505-BDB2-F8EFF05B8AA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взрывчатые вещества</a:t>
          </a:r>
        </a:p>
      </dgm:t>
    </dgm:pt>
    <dgm:pt modelId="{B73E4442-171F-443E-92DA-1242AD94848F}" type="parTrans" cxnId="{D9DB160A-7350-4A06-AD23-13CFF0446449}">
      <dgm:prSet/>
      <dgm:spPr/>
      <dgm:t>
        <a:bodyPr/>
        <a:lstStyle/>
        <a:p>
          <a:endParaRPr lang="ru-RU"/>
        </a:p>
      </dgm:t>
    </dgm:pt>
    <dgm:pt modelId="{99CFA020-A48C-4F34-B6C3-1D47F44332FE}" type="sibTrans" cxnId="{D9DB160A-7350-4A06-AD23-13CFF0446449}">
      <dgm:prSet/>
      <dgm:spPr/>
      <dgm:t>
        <a:bodyPr/>
        <a:lstStyle/>
        <a:p>
          <a:endParaRPr lang="ru-RU"/>
        </a:p>
      </dgm:t>
    </dgm:pt>
    <dgm:pt modelId="{719F3FC6-560A-4A14-A351-58D20C2E0C5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alt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Растворитель </a:t>
          </a:r>
          <a:endParaRPr kumimoji="0" lang="ru-RU" altLang="ru-RU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9F1DF472-D70A-433D-8C5C-BBB032C48322}" type="parTrans" cxnId="{EDD42B85-2682-440B-A671-E9A1897FD910}">
      <dgm:prSet/>
      <dgm:spPr/>
      <dgm:t>
        <a:bodyPr/>
        <a:lstStyle/>
        <a:p>
          <a:endParaRPr lang="ru-RU"/>
        </a:p>
      </dgm:t>
    </dgm:pt>
    <dgm:pt modelId="{841EDA39-3E63-4CFD-8945-4A8AA536BB92}" type="sibTrans" cxnId="{EDD42B85-2682-440B-A671-E9A1897FD910}">
      <dgm:prSet/>
      <dgm:spPr/>
      <dgm:t>
        <a:bodyPr/>
        <a:lstStyle/>
        <a:p>
          <a:endParaRPr lang="ru-RU"/>
        </a:p>
      </dgm:t>
    </dgm:pt>
    <dgm:pt modelId="{37384414-0E83-46F8-ABD1-4B99B301564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alt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 В сельско-хозяйственной культуре леакрства </a:t>
          </a:r>
          <a:endParaRPr kumimoji="0" lang="ru-RU" altLang="ru-RU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F22CBA79-22AD-417C-A888-A8861D1C4369}" type="parTrans" cxnId="{8E6265F3-4AE6-4FA7-94D5-AC13EED3702E}">
      <dgm:prSet/>
      <dgm:spPr/>
      <dgm:t>
        <a:bodyPr/>
        <a:lstStyle/>
        <a:p>
          <a:endParaRPr lang="ru-RU"/>
        </a:p>
      </dgm:t>
    </dgm:pt>
    <dgm:pt modelId="{FE10B61D-75D3-47E9-B0DA-D00A648C4368}" type="sibTrans" cxnId="{8E6265F3-4AE6-4FA7-94D5-AC13EED3702E}">
      <dgm:prSet/>
      <dgm:spPr/>
      <dgm:t>
        <a:bodyPr/>
        <a:lstStyle/>
        <a:p>
          <a:endParaRPr lang="ru-RU"/>
        </a:p>
      </dgm:t>
    </dgm:pt>
    <dgm:pt modelId="{752EE145-513F-43F0-AEAD-2819B8B6F54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alt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ВМВ </a:t>
          </a:r>
          <a:endParaRPr kumimoji="0" lang="ru-RU" altLang="ru-RU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gm:t>
    </dgm:pt>
    <dgm:pt modelId="{5C098E3E-1D1F-4FB7-92DE-D7F22386D7FE}" type="parTrans" cxnId="{342734C3-4F72-4621-8651-CBA464986785}">
      <dgm:prSet/>
      <dgm:spPr/>
      <dgm:t>
        <a:bodyPr/>
        <a:lstStyle/>
        <a:p>
          <a:endParaRPr lang="ru-RU"/>
        </a:p>
      </dgm:t>
    </dgm:pt>
    <dgm:pt modelId="{EEF32C2B-463D-4F60-AC2D-FB0E7E84D51D}" type="sibTrans" cxnId="{342734C3-4F72-4621-8651-CBA464986785}">
      <dgm:prSet/>
      <dgm:spPr/>
      <dgm:t>
        <a:bodyPr/>
        <a:lstStyle/>
        <a:p>
          <a:endParaRPr lang="ru-RU"/>
        </a:p>
      </dgm:t>
    </dgm:pt>
    <dgm:pt modelId="{9603DEAD-B035-4A19-982D-490F4B61C22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alt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Различные краски</a:t>
          </a:r>
        </a:p>
      </dgm:t>
    </dgm:pt>
    <dgm:pt modelId="{05CCAF0A-C1CF-43F7-A4A1-585F36904CE2}" type="parTrans" cxnId="{9885D617-61BB-417D-9DA0-BCE3B4DB82DC}">
      <dgm:prSet/>
      <dgm:spPr/>
      <dgm:t>
        <a:bodyPr/>
        <a:lstStyle/>
        <a:p>
          <a:endParaRPr lang="ru-RU"/>
        </a:p>
      </dgm:t>
    </dgm:pt>
    <dgm:pt modelId="{BF6C91D7-C810-4BC3-8DB9-6A15D390EAC0}" type="sibTrans" cxnId="{9885D617-61BB-417D-9DA0-BCE3B4DB82DC}">
      <dgm:prSet/>
      <dgm:spPr/>
      <dgm:t>
        <a:bodyPr/>
        <a:lstStyle/>
        <a:p>
          <a:endParaRPr lang="ru-RU"/>
        </a:p>
      </dgm:t>
    </dgm:pt>
    <dgm:pt modelId="{46B2276C-AC49-44A2-BE41-16A140D63137}" type="pres">
      <dgm:prSet presAssocID="{9A62A963-8574-426A-8A03-D6D2FF265F6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E1856FD-CF2B-4D8D-B600-87EA79CB7863}" type="pres">
      <dgm:prSet presAssocID="{A4A3D723-769E-4FEA-B3A7-B9398D61E64A}" presName="centerShape" presStyleLbl="node0" presStyleIdx="0" presStyleCnt="1"/>
      <dgm:spPr/>
      <dgm:t>
        <a:bodyPr/>
        <a:lstStyle/>
        <a:p>
          <a:endParaRPr lang="ru-RU"/>
        </a:p>
      </dgm:t>
    </dgm:pt>
    <dgm:pt modelId="{2B60C0A5-C48F-4F7D-8BC5-BD30C834ACB2}" type="pres">
      <dgm:prSet presAssocID="{DE370091-9FBD-4845-B678-9069AD809BF6}" presName="Name9" presStyleLbl="parChTrans1D2" presStyleIdx="0" presStyleCnt="6"/>
      <dgm:spPr/>
      <dgm:t>
        <a:bodyPr/>
        <a:lstStyle/>
        <a:p>
          <a:endParaRPr lang="ru-RU"/>
        </a:p>
      </dgm:t>
    </dgm:pt>
    <dgm:pt modelId="{C39BA0E8-628B-4D0B-9851-1C7BF9950A9A}" type="pres">
      <dgm:prSet presAssocID="{DE370091-9FBD-4845-B678-9069AD809BF6}" presName="connTx" presStyleLbl="parChTrans1D2" presStyleIdx="0" presStyleCnt="6"/>
      <dgm:spPr/>
      <dgm:t>
        <a:bodyPr/>
        <a:lstStyle/>
        <a:p>
          <a:endParaRPr lang="ru-RU"/>
        </a:p>
      </dgm:t>
    </dgm:pt>
    <dgm:pt modelId="{963E3BB2-013B-470E-9D88-D6EF290853EA}" type="pres">
      <dgm:prSet presAssocID="{1CB4F82D-39D0-47AF-879C-F6CD076D836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79368B-E856-467B-9047-F0CF0A7077A3}" type="pres">
      <dgm:prSet presAssocID="{B73E4442-171F-443E-92DA-1242AD94848F}" presName="Name9" presStyleLbl="parChTrans1D2" presStyleIdx="1" presStyleCnt="6"/>
      <dgm:spPr/>
      <dgm:t>
        <a:bodyPr/>
        <a:lstStyle/>
        <a:p>
          <a:endParaRPr lang="ru-RU"/>
        </a:p>
      </dgm:t>
    </dgm:pt>
    <dgm:pt modelId="{80455754-EBFB-4BDF-B4AB-D23421C9CEA6}" type="pres">
      <dgm:prSet presAssocID="{B73E4442-171F-443E-92DA-1242AD94848F}" presName="connTx" presStyleLbl="parChTrans1D2" presStyleIdx="1" presStyleCnt="6"/>
      <dgm:spPr/>
      <dgm:t>
        <a:bodyPr/>
        <a:lstStyle/>
        <a:p>
          <a:endParaRPr lang="ru-RU"/>
        </a:p>
      </dgm:t>
    </dgm:pt>
    <dgm:pt modelId="{A223ED77-DCA9-41A3-AA76-79298507E88A}" type="pres">
      <dgm:prSet presAssocID="{41E8DB49-2DEB-4505-BDB2-F8EFF05B8AAD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B3663A-B644-4721-B977-0AED1549F808}" type="pres">
      <dgm:prSet presAssocID="{9F1DF472-D70A-433D-8C5C-BBB032C48322}" presName="Name9" presStyleLbl="parChTrans1D2" presStyleIdx="2" presStyleCnt="6"/>
      <dgm:spPr/>
      <dgm:t>
        <a:bodyPr/>
        <a:lstStyle/>
        <a:p>
          <a:endParaRPr lang="ru-RU"/>
        </a:p>
      </dgm:t>
    </dgm:pt>
    <dgm:pt modelId="{FEC8E9B5-07F3-410B-B673-2BD9F02A5F65}" type="pres">
      <dgm:prSet presAssocID="{9F1DF472-D70A-433D-8C5C-BBB032C48322}" presName="connTx" presStyleLbl="parChTrans1D2" presStyleIdx="2" presStyleCnt="6"/>
      <dgm:spPr/>
      <dgm:t>
        <a:bodyPr/>
        <a:lstStyle/>
        <a:p>
          <a:endParaRPr lang="ru-RU"/>
        </a:p>
      </dgm:t>
    </dgm:pt>
    <dgm:pt modelId="{7A2AE5CB-F9FD-47F2-A920-794B4A246768}" type="pres">
      <dgm:prSet presAssocID="{719F3FC6-560A-4A14-A351-58D20C2E0C5F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65019E-8ACE-4669-9731-6D358472B7D6}" type="pres">
      <dgm:prSet presAssocID="{F22CBA79-22AD-417C-A888-A8861D1C4369}" presName="Name9" presStyleLbl="parChTrans1D2" presStyleIdx="3" presStyleCnt="6"/>
      <dgm:spPr/>
      <dgm:t>
        <a:bodyPr/>
        <a:lstStyle/>
        <a:p>
          <a:endParaRPr lang="ru-RU"/>
        </a:p>
      </dgm:t>
    </dgm:pt>
    <dgm:pt modelId="{60A66642-51C0-4108-BF0E-FE5939B4E9A4}" type="pres">
      <dgm:prSet presAssocID="{F22CBA79-22AD-417C-A888-A8861D1C4369}" presName="connTx" presStyleLbl="parChTrans1D2" presStyleIdx="3" presStyleCnt="6"/>
      <dgm:spPr/>
      <dgm:t>
        <a:bodyPr/>
        <a:lstStyle/>
        <a:p>
          <a:endParaRPr lang="ru-RU"/>
        </a:p>
      </dgm:t>
    </dgm:pt>
    <dgm:pt modelId="{14635FE5-54C1-4A4B-A44B-16BA1C814CB5}" type="pres">
      <dgm:prSet presAssocID="{37384414-0E83-46F8-ABD1-4B99B3015644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3B9D16-2C5A-4527-99E0-8B5E6F9B1370}" type="pres">
      <dgm:prSet presAssocID="{5C098E3E-1D1F-4FB7-92DE-D7F22386D7FE}" presName="Name9" presStyleLbl="parChTrans1D2" presStyleIdx="4" presStyleCnt="6"/>
      <dgm:spPr/>
      <dgm:t>
        <a:bodyPr/>
        <a:lstStyle/>
        <a:p>
          <a:endParaRPr lang="ru-RU"/>
        </a:p>
      </dgm:t>
    </dgm:pt>
    <dgm:pt modelId="{3BA7C918-DAFA-478A-8684-0046D3A16D6F}" type="pres">
      <dgm:prSet presAssocID="{5C098E3E-1D1F-4FB7-92DE-D7F22386D7FE}" presName="connTx" presStyleLbl="parChTrans1D2" presStyleIdx="4" presStyleCnt="6"/>
      <dgm:spPr/>
      <dgm:t>
        <a:bodyPr/>
        <a:lstStyle/>
        <a:p>
          <a:endParaRPr lang="ru-RU"/>
        </a:p>
      </dgm:t>
    </dgm:pt>
    <dgm:pt modelId="{B15582EA-7FAF-4EB6-BDED-86EC34B85A70}" type="pres">
      <dgm:prSet presAssocID="{752EE145-513F-43F0-AEAD-2819B8B6F54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783283-DBBD-411A-9A16-CBDA5A038ADA}" type="pres">
      <dgm:prSet presAssocID="{05CCAF0A-C1CF-43F7-A4A1-585F36904CE2}" presName="Name9" presStyleLbl="parChTrans1D2" presStyleIdx="5" presStyleCnt="6"/>
      <dgm:spPr/>
      <dgm:t>
        <a:bodyPr/>
        <a:lstStyle/>
        <a:p>
          <a:endParaRPr lang="ru-RU"/>
        </a:p>
      </dgm:t>
    </dgm:pt>
    <dgm:pt modelId="{B3DDD28D-A626-4408-BBD2-57BF812A6885}" type="pres">
      <dgm:prSet presAssocID="{05CCAF0A-C1CF-43F7-A4A1-585F36904CE2}" presName="connTx" presStyleLbl="parChTrans1D2" presStyleIdx="5" presStyleCnt="6"/>
      <dgm:spPr/>
      <dgm:t>
        <a:bodyPr/>
        <a:lstStyle/>
        <a:p>
          <a:endParaRPr lang="ru-RU"/>
        </a:p>
      </dgm:t>
    </dgm:pt>
    <dgm:pt modelId="{9C58727A-A579-40A9-8D18-BB9286E674D3}" type="pres">
      <dgm:prSet presAssocID="{9603DEAD-B035-4A19-982D-490F4B61C221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B016DE4-A80B-4412-8C39-0C61D7D00D63}" type="presOf" srcId="{F22CBA79-22AD-417C-A888-A8861D1C4369}" destId="{60A66642-51C0-4108-BF0E-FE5939B4E9A4}" srcOrd="1" destOrd="0" presId="urn:microsoft.com/office/officeart/2005/8/layout/radial1"/>
    <dgm:cxn modelId="{10EC36A8-E474-49CE-8796-4A92372DDEBB}" type="presOf" srcId="{A4A3D723-769E-4FEA-B3A7-B9398D61E64A}" destId="{1E1856FD-CF2B-4D8D-B600-87EA79CB7863}" srcOrd="0" destOrd="0" presId="urn:microsoft.com/office/officeart/2005/8/layout/radial1"/>
    <dgm:cxn modelId="{D57F6E10-87D1-40BC-BCF0-52E7945F49E4}" type="presOf" srcId="{752EE145-513F-43F0-AEAD-2819B8B6F54B}" destId="{B15582EA-7FAF-4EB6-BDED-86EC34B85A70}" srcOrd="0" destOrd="0" presId="urn:microsoft.com/office/officeart/2005/8/layout/radial1"/>
    <dgm:cxn modelId="{14B23F59-B538-44CC-B485-66BB3414B1B5}" type="presOf" srcId="{5C098E3E-1D1F-4FB7-92DE-D7F22386D7FE}" destId="{333B9D16-2C5A-4527-99E0-8B5E6F9B1370}" srcOrd="0" destOrd="0" presId="urn:microsoft.com/office/officeart/2005/8/layout/radial1"/>
    <dgm:cxn modelId="{E209DE82-8E37-4CE4-8CFA-A528996A6135}" type="presOf" srcId="{05CCAF0A-C1CF-43F7-A4A1-585F36904CE2}" destId="{B3DDD28D-A626-4408-BBD2-57BF812A6885}" srcOrd="1" destOrd="0" presId="urn:microsoft.com/office/officeart/2005/8/layout/radial1"/>
    <dgm:cxn modelId="{373DC7A0-AB0A-4EDC-95C5-3F553A93D534}" type="presOf" srcId="{B73E4442-171F-443E-92DA-1242AD94848F}" destId="{80455754-EBFB-4BDF-B4AB-D23421C9CEA6}" srcOrd="1" destOrd="0" presId="urn:microsoft.com/office/officeart/2005/8/layout/radial1"/>
    <dgm:cxn modelId="{7BA3124D-9591-4E86-B148-E257906B47D8}" type="presOf" srcId="{DE370091-9FBD-4845-B678-9069AD809BF6}" destId="{2B60C0A5-C48F-4F7D-8BC5-BD30C834ACB2}" srcOrd="0" destOrd="0" presId="urn:microsoft.com/office/officeart/2005/8/layout/radial1"/>
    <dgm:cxn modelId="{FC5CF4CA-AA46-49BB-8B74-45540A029E9B}" type="presOf" srcId="{9F1DF472-D70A-433D-8C5C-BBB032C48322}" destId="{FEC8E9B5-07F3-410B-B673-2BD9F02A5F65}" srcOrd="1" destOrd="0" presId="urn:microsoft.com/office/officeart/2005/8/layout/radial1"/>
    <dgm:cxn modelId="{342734C3-4F72-4621-8651-CBA464986785}" srcId="{A4A3D723-769E-4FEA-B3A7-B9398D61E64A}" destId="{752EE145-513F-43F0-AEAD-2819B8B6F54B}" srcOrd="4" destOrd="0" parTransId="{5C098E3E-1D1F-4FB7-92DE-D7F22386D7FE}" sibTransId="{EEF32C2B-463D-4F60-AC2D-FB0E7E84D51D}"/>
    <dgm:cxn modelId="{EDD42B85-2682-440B-A671-E9A1897FD910}" srcId="{A4A3D723-769E-4FEA-B3A7-B9398D61E64A}" destId="{719F3FC6-560A-4A14-A351-58D20C2E0C5F}" srcOrd="2" destOrd="0" parTransId="{9F1DF472-D70A-433D-8C5C-BBB032C48322}" sibTransId="{841EDA39-3E63-4CFD-8945-4A8AA536BB92}"/>
    <dgm:cxn modelId="{2BA58D96-CF73-4FB9-999B-3AD7EAFFCF93}" srcId="{A4A3D723-769E-4FEA-B3A7-B9398D61E64A}" destId="{1CB4F82D-39D0-47AF-879C-F6CD076D8366}" srcOrd="0" destOrd="0" parTransId="{DE370091-9FBD-4845-B678-9069AD809BF6}" sibTransId="{351A385D-A3DE-49C8-B86E-DC73C00359CF}"/>
    <dgm:cxn modelId="{C63BC73C-A08E-43FE-972E-1EF9CA3B5452}" type="presOf" srcId="{05CCAF0A-C1CF-43F7-A4A1-585F36904CE2}" destId="{FA783283-DBBD-411A-9A16-CBDA5A038ADA}" srcOrd="0" destOrd="0" presId="urn:microsoft.com/office/officeart/2005/8/layout/radial1"/>
    <dgm:cxn modelId="{E2FCEE0F-E3B6-4166-AEA3-666A5A5EA7F2}" type="presOf" srcId="{5C098E3E-1D1F-4FB7-92DE-D7F22386D7FE}" destId="{3BA7C918-DAFA-478A-8684-0046D3A16D6F}" srcOrd="1" destOrd="0" presId="urn:microsoft.com/office/officeart/2005/8/layout/radial1"/>
    <dgm:cxn modelId="{B528FFC0-A20E-4E5A-9BC3-75804358BB62}" type="presOf" srcId="{41E8DB49-2DEB-4505-BDB2-F8EFF05B8AAD}" destId="{A223ED77-DCA9-41A3-AA76-79298507E88A}" srcOrd="0" destOrd="0" presId="urn:microsoft.com/office/officeart/2005/8/layout/radial1"/>
    <dgm:cxn modelId="{8085CF9A-A1BA-480E-BE45-2970A817C378}" type="presOf" srcId="{37384414-0E83-46F8-ABD1-4B99B3015644}" destId="{14635FE5-54C1-4A4B-A44B-16BA1C814CB5}" srcOrd="0" destOrd="0" presId="urn:microsoft.com/office/officeart/2005/8/layout/radial1"/>
    <dgm:cxn modelId="{9885D617-61BB-417D-9DA0-BCE3B4DB82DC}" srcId="{A4A3D723-769E-4FEA-B3A7-B9398D61E64A}" destId="{9603DEAD-B035-4A19-982D-490F4B61C221}" srcOrd="5" destOrd="0" parTransId="{05CCAF0A-C1CF-43F7-A4A1-585F36904CE2}" sibTransId="{BF6C91D7-C810-4BC3-8DB9-6A15D390EAC0}"/>
    <dgm:cxn modelId="{8E6265F3-4AE6-4FA7-94D5-AC13EED3702E}" srcId="{A4A3D723-769E-4FEA-B3A7-B9398D61E64A}" destId="{37384414-0E83-46F8-ABD1-4B99B3015644}" srcOrd="3" destOrd="0" parTransId="{F22CBA79-22AD-417C-A888-A8861D1C4369}" sibTransId="{FE10B61D-75D3-47E9-B0DA-D00A648C4368}"/>
    <dgm:cxn modelId="{A535559E-2B7F-4D7B-B820-B29A25886977}" srcId="{9A62A963-8574-426A-8A03-D6D2FF265F67}" destId="{A4A3D723-769E-4FEA-B3A7-B9398D61E64A}" srcOrd="0" destOrd="0" parTransId="{129A71FA-A7B8-4204-83D1-CAF5F3C96FC9}" sibTransId="{76D5FC09-1506-4DFB-AF90-8F65AB163E5C}"/>
    <dgm:cxn modelId="{A72064F8-8480-43AF-AFC9-993FB79D41A3}" type="presOf" srcId="{1CB4F82D-39D0-47AF-879C-F6CD076D8366}" destId="{963E3BB2-013B-470E-9D88-D6EF290853EA}" srcOrd="0" destOrd="0" presId="urn:microsoft.com/office/officeart/2005/8/layout/radial1"/>
    <dgm:cxn modelId="{1124FC80-7822-4E82-9180-8F89E44CC062}" type="presOf" srcId="{F22CBA79-22AD-417C-A888-A8861D1C4369}" destId="{5965019E-8ACE-4669-9731-6D358472B7D6}" srcOrd="0" destOrd="0" presId="urn:microsoft.com/office/officeart/2005/8/layout/radial1"/>
    <dgm:cxn modelId="{369EF386-C8C3-4084-AA36-A9F8F5954DB9}" type="presOf" srcId="{9F1DF472-D70A-433D-8C5C-BBB032C48322}" destId="{86B3663A-B644-4721-B977-0AED1549F808}" srcOrd="0" destOrd="0" presId="urn:microsoft.com/office/officeart/2005/8/layout/radial1"/>
    <dgm:cxn modelId="{CC0BE592-43AC-4B8F-A731-A6C7C4209DFE}" type="presOf" srcId="{B73E4442-171F-443E-92DA-1242AD94848F}" destId="{A679368B-E856-467B-9047-F0CF0A7077A3}" srcOrd="0" destOrd="0" presId="urn:microsoft.com/office/officeart/2005/8/layout/radial1"/>
    <dgm:cxn modelId="{19947E86-45E8-4A27-A9B9-75D6EDE52126}" type="presOf" srcId="{DE370091-9FBD-4845-B678-9069AD809BF6}" destId="{C39BA0E8-628B-4D0B-9851-1C7BF9950A9A}" srcOrd="1" destOrd="0" presId="urn:microsoft.com/office/officeart/2005/8/layout/radial1"/>
    <dgm:cxn modelId="{142EA078-C644-42EE-B823-818B0A41CDFF}" type="presOf" srcId="{719F3FC6-560A-4A14-A351-58D20C2E0C5F}" destId="{7A2AE5CB-F9FD-47F2-A920-794B4A246768}" srcOrd="0" destOrd="0" presId="urn:microsoft.com/office/officeart/2005/8/layout/radial1"/>
    <dgm:cxn modelId="{8D01F630-D529-48DF-9274-CE2A2038E6FC}" type="presOf" srcId="{9A62A963-8574-426A-8A03-D6D2FF265F67}" destId="{46B2276C-AC49-44A2-BE41-16A140D63137}" srcOrd="0" destOrd="0" presId="urn:microsoft.com/office/officeart/2005/8/layout/radial1"/>
    <dgm:cxn modelId="{D457E0A9-FEE8-4E3E-99AD-9966B9208ADF}" type="presOf" srcId="{9603DEAD-B035-4A19-982D-490F4B61C221}" destId="{9C58727A-A579-40A9-8D18-BB9286E674D3}" srcOrd="0" destOrd="0" presId="urn:microsoft.com/office/officeart/2005/8/layout/radial1"/>
    <dgm:cxn modelId="{D9DB160A-7350-4A06-AD23-13CFF0446449}" srcId="{A4A3D723-769E-4FEA-B3A7-B9398D61E64A}" destId="{41E8DB49-2DEB-4505-BDB2-F8EFF05B8AAD}" srcOrd="1" destOrd="0" parTransId="{B73E4442-171F-443E-92DA-1242AD94848F}" sibTransId="{99CFA020-A48C-4F34-B6C3-1D47F44332FE}"/>
    <dgm:cxn modelId="{C87B7A95-9ABF-46A6-B48D-F9D05E68FB9A}" type="presParOf" srcId="{46B2276C-AC49-44A2-BE41-16A140D63137}" destId="{1E1856FD-CF2B-4D8D-B600-87EA79CB7863}" srcOrd="0" destOrd="0" presId="urn:microsoft.com/office/officeart/2005/8/layout/radial1"/>
    <dgm:cxn modelId="{ABE30D20-C432-4773-BB07-FEF822084E63}" type="presParOf" srcId="{46B2276C-AC49-44A2-BE41-16A140D63137}" destId="{2B60C0A5-C48F-4F7D-8BC5-BD30C834ACB2}" srcOrd="1" destOrd="0" presId="urn:microsoft.com/office/officeart/2005/8/layout/radial1"/>
    <dgm:cxn modelId="{88535153-0072-42AF-908B-1F637EB355BF}" type="presParOf" srcId="{2B60C0A5-C48F-4F7D-8BC5-BD30C834ACB2}" destId="{C39BA0E8-628B-4D0B-9851-1C7BF9950A9A}" srcOrd="0" destOrd="0" presId="urn:microsoft.com/office/officeart/2005/8/layout/radial1"/>
    <dgm:cxn modelId="{DC13CD4F-957D-40FC-88F3-BA0E5B0BE78D}" type="presParOf" srcId="{46B2276C-AC49-44A2-BE41-16A140D63137}" destId="{963E3BB2-013B-470E-9D88-D6EF290853EA}" srcOrd="2" destOrd="0" presId="urn:microsoft.com/office/officeart/2005/8/layout/radial1"/>
    <dgm:cxn modelId="{B8FFC75C-24A3-459C-823D-0654B7EE4AF2}" type="presParOf" srcId="{46B2276C-AC49-44A2-BE41-16A140D63137}" destId="{A679368B-E856-467B-9047-F0CF0A7077A3}" srcOrd="3" destOrd="0" presId="urn:microsoft.com/office/officeart/2005/8/layout/radial1"/>
    <dgm:cxn modelId="{C75CF998-E4C7-4635-9312-8B682FC5B7A0}" type="presParOf" srcId="{A679368B-E856-467B-9047-F0CF0A7077A3}" destId="{80455754-EBFB-4BDF-B4AB-D23421C9CEA6}" srcOrd="0" destOrd="0" presId="urn:microsoft.com/office/officeart/2005/8/layout/radial1"/>
    <dgm:cxn modelId="{C8ADDE01-BB06-4764-BF41-9DA138861CB8}" type="presParOf" srcId="{46B2276C-AC49-44A2-BE41-16A140D63137}" destId="{A223ED77-DCA9-41A3-AA76-79298507E88A}" srcOrd="4" destOrd="0" presId="urn:microsoft.com/office/officeart/2005/8/layout/radial1"/>
    <dgm:cxn modelId="{10A1390A-A874-438C-A43B-90D5364F9C13}" type="presParOf" srcId="{46B2276C-AC49-44A2-BE41-16A140D63137}" destId="{86B3663A-B644-4721-B977-0AED1549F808}" srcOrd="5" destOrd="0" presId="urn:microsoft.com/office/officeart/2005/8/layout/radial1"/>
    <dgm:cxn modelId="{77C24542-34C9-44DC-ACD8-AA9565084F6E}" type="presParOf" srcId="{86B3663A-B644-4721-B977-0AED1549F808}" destId="{FEC8E9B5-07F3-410B-B673-2BD9F02A5F65}" srcOrd="0" destOrd="0" presId="urn:microsoft.com/office/officeart/2005/8/layout/radial1"/>
    <dgm:cxn modelId="{0395DCBD-6D03-4B94-968E-3BF66BF1177A}" type="presParOf" srcId="{46B2276C-AC49-44A2-BE41-16A140D63137}" destId="{7A2AE5CB-F9FD-47F2-A920-794B4A246768}" srcOrd="6" destOrd="0" presId="urn:microsoft.com/office/officeart/2005/8/layout/radial1"/>
    <dgm:cxn modelId="{79778BC1-FE0F-400C-AE60-A7C2C6482C4E}" type="presParOf" srcId="{46B2276C-AC49-44A2-BE41-16A140D63137}" destId="{5965019E-8ACE-4669-9731-6D358472B7D6}" srcOrd="7" destOrd="0" presId="urn:microsoft.com/office/officeart/2005/8/layout/radial1"/>
    <dgm:cxn modelId="{DA4AEF72-95AB-4E0F-8449-DB1771E9361B}" type="presParOf" srcId="{5965019E-8ACE-4669-9731-6D358472B7D6}" destId="{60A66642-51C0-4108-BF0E-FE5939B4E9A4}" srcOrd="0" destOrd="0" presId="urn:microsoft.com/office/officeart/2005/8/layout/radial1"/>
    <dgm:cxn modelId="{43E35543-DE32-4E32-87B3-E0461AAAB2FC}" type="presParOf" srcId="{46B2276C-AC49-44A2-BE41-16A140D63137}" destId="{14635FE5-54C1-4A4B-A44B-16BA1C814CB5}" srcOrd="8" destOrd="0" presId="urn:microsoft.com/office/officeart/2005/8/layout/radial1"/>
    <dgm:cxn modelId="{0B21828D-551E-41F5-AF31-2F78FB7C334B}" type="presParOf" srcId="{46B2276C-AC49-44A2-BE41-16A140D63137}" destId="{333B9D16-2C5A-4527-99E0-8B5E6F9B1370}" srcOrd="9" destOrd="0" presId="urn:microsoft.com/office/officeart/2005/8/layout/radial1"/>
    <dgm:cxn modelId="{477ED089-2765-4DD5-96B3-810CECBF600A}" type="presParOf" srcId="{333B9D16-2C5A-4527-99E0-8B5E6F9B1370}" destId="{3BA7C918-DAFA-478A-8684-0046D3A16D6F}" srcOrd="0" destOrd="0" presId="urn:microsoft.com/office/officeart/2005/8/layout/radial1"/>
    <dgm:cxn modelId="{1BF4DDB6-914E-4960-9925-6B27B4435FB6}" type="presParOf" srcId="{46B2276C-AC49-44A2-BE41-16A140D63137}" destId="{B15582EA-7FAF-4EB6-BDED-86EC34B85A70}" srcOrd="10" destOrd="0" presId="urn:microsoft.com/office/officeart/2005/8/layout/radial1"/>
    <dgm:cxn modelId="{044B8F0E-076F-4715-B78F-84DE67251B11}" type="presParOf" srcId="{46B2276C-AC49-44A2-BE41-16A140D63137}" destId="{FA783283-DBBD-411A-9A16-CBDA5A038ADA}" srcOrd="11" destOrd="0" presId="urn:microsoft.com/office/officeart/2005/8/layout/radial1"/>
    <dgm:cxn modelId="{E3442FCE-5D6A-4357-877A-99407A0D20A1}" type="presParOf" srcId="{FA783283-DBBD-411A-9A16-CBDA5A038ADA}" destId="{B3DDD28D-A626-4408-BBD2-57BF812A6885}" srcOrd="0" destOrd="0" presId="urn:microsoft.com/office/officeart/2005/8/layout/radial1"/>
    <dgm:cxn modelId="{64423A9F-A589-417C-8AA2-C653FBD08F15}" type="presParOf" srcId="{46B2276C-AC49-44A2-BE41-16A140D63137}" destId="{9C58727A-A579-40A9-8D18-BB9286E674D3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1856FD-CF2B-4D8D-B600-87EA79CB7863}">
      <dsp:nvSpPr>
        <dsp:cNvPr id="0" name=""/>
        <dsp:cNvSpPr/>
      </dsp:nvSpPr>
      <dsp:spPr>
        <a:xfrm>
          <a:off x="3439818" y="2107112"/>
          <a:ext cx="1618249" cy="16182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altLang="ru-RU" sz="2100" b="1" i="1" u="none" strike="noStrike" kern="1200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rPr>
            <a:t>БЕНЗОЛ</a:t>
          </a:r>
          <a:endParaRPr kumimoji="0" lang="ru-RU" altLang="ru-RU" sz="2100" b="1" i="1" u="none" strike="noStrike" kern="1200" cap="none" normalizeH="0" baseline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</a:endParaRPr>
        </a:p>
      </dsp:txBody>
      <dsp:txXfrm>
        <a:off x="3676805" y="2344099"/>
        <a:ext cx="1144275" cy="1144275"/>
      </dsp:txXfrm>
    </dsp:sp>
    <dsp:sp modelId="{2B60C0A5-C48F-4F7D-8BC5-BD30C834ACB2}">
      <dsp:nvSpPr>
        <dsp:cNvPr id="0" name=""/>
        <dsp:cNvSpPr/>
      </dsp:nvSpPr>
      <dsp:spPr>
        <a:xfrm rot="16200000">
          <a:off x="4006138" y="1847169"/>
          <a:ext cx="485609" cy="34277"/>
        </a:xfrm>
        <a:custGeom>
          <a:avLst/>
          <a:gdLst/>
          <a:ahLst/>
          <a:cxnLst/>
          <a:rect l="0" t="0" r="0" b="0"/>
          <a:pathLst>
            <a:path>
              <a:moveTo>
                <a:pt x="0" y="17138"/>
              </a:moveTo>
              <a:lnTo>
                <a:pt x="485609" y="171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236803" y="1852167"/>
        <a:ext cx="24280" cy="24280"/>
      </dsp:txXfrm>
    </dsp:sp>
    <dsp:sp modelId="{963E3BB2-013B-470E-9D88-D6EF290853EA}">
      <dsp:nvSpPr>
        <dsp:cNvPr id="0" name=""/>
        <dsp:cNvSpPr/>
      </dsp:nvSpPr>
      <dsp:spPr>
        <a:xfrm>
          <a:off x="3439818" y="3253"/>
          <a:ext cx="1618249" cy="16182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altLang="ru-RU" sz="11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Лекарства и парфюм</a:t>
          </a:r>
          <a:endParaRPr kumimoji="0" lang="ru-RU" altLang="ru-RU" sz="11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sp:txBody>
      <dsp:txXfrm>
        <a:off x="3676805" y="240240"/>
        <a:ext cx="1144275" cy="1144275"/>
      </dsp:txXfrm>
    </dsp:sp>
    <dsp:sp modelId="{A679368B-E856-467B-9047-F0CF0A7077A3}">
      <dsp:nvSpPr>
        <dsp:cNvPr id="0" name=""/>
        <dsp:cNvSpPr/>
      </dsp:nvSpPr>
      <dsp:spPr>
        <a:xfrm rot="19800000">
          <a:off x="4917136" y="2373134"/>
          <a:ext cx="485609" cy="34277"/>
        </a:xfrm>
        <a:custGeom>
          <a:avLst/>
          <a:gdLst/>
          <a:ahLst/>
          <a:cxnLst/>
          <a:rect l="0" t="0" r="0" b="0"/>
          <a:pathLst>
            <a:path>
              <a:moveTo>
                <a:pt x="0" y="17138"/>
              </a:moveTo>
              <a:lnTo>
                <a:pt x="485609" y="171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147801" y="2378132"/>
        <a:ext cx="24280" cy="24280"/>
      </dsp:txXfrm>
    </dsp:sp>
    <dsp:sp modelId="{A223ED77-DCA9-41A3-AA76-79298507E88A}">
      <dsp:nvSpPr>
        <dsp:cNvPr id="0" name=""/>
        <dsp:cNvSpPr/>
      </dsp:nvSpPr>
      <dsp:spPr>
        <a:xfrm>
          <a:off x="5261813" y="1055182"/>
          <a:ext cx="1618249" cy="16182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1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взрывчатые вещества</a:t>
          </a:r>
        </a:p>
      </dsp:txBody>
      <dsp:txXfrm>
        <a:off x="5498800" y="1292169"/>
        <a:ext cx="1144275" cy="1144275"/>
      </dsp:txXfrm>
    </dsp:sp>
    <dsp:sp modelId="{86B3663A-B644-4721-B977-0AED1549F808}">
      <dsp:nvSpPr>
        <dsp:cNvPr id="0" name=""/>
        <dsp:cNvSpPr/>
      </dsp:nvSpPr>
      <dsp:spPr>
        <a:xfrm rot="1800000">
          <a:off x="4917136" y="3425063"/>
          <a:ext cx="485609" cy="34277"/>
        </a:xfrm>
        <a:custGeom>
          <a:avLst/>
          <a:gdLst/>
          <a:ahLst/>
          <a:cxnLst/>
          <a:rect l="0" t="0" r="0" b="0"/>
          <a:pathLst>
            <a:path>
              <a:moveTo>
                <a:pt x="0" y="17138"/>
              </a:moveTo>
              <a:lnTo>
                <a:pt x="485609" y="171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147801" y="3430062"/>
        <a:ext cx="24280" cy="24280"/>
      </dsp:txXfrm>
    </dsp:sp>
    <dsp:sp modelId="{7A2AE5CB-F9FD-47F2-A920-794B4A246768}">
      <dsp:nvSpPr>
        <dsp:cNvPr id="0" name=""/>
        <dsp:cNvSpPr/>
      </dsp:nvSpPr>
      <dsp:spPr>
        <a:xfrm>
          <a:off x="5261813" y="3159042"/>
          <a:ext cx="1618249" cy="16182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altLang="ru-RU" sz="11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Растворитель </a:t>
          </a:r>
          <a:endParaRPr kumimoji="0" lang="ru-RU" altLang="ru-RU" sz="11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sp:txBody>
      <dsp:txXfrm>
        <a:off x="5498800" y="3396029"/>
        <a:ext cx="1144275" cy="1144275"/>
      </dsp:txXfrm>
    </dsp:sp>
    <dsp:sp modelId="{5965019E-8ACE-4669-9731-6D358472B7D6}">
      <dsp:nvSpPr>
        <dsp:cNvPr id="0" name=""/>
        <dsp:cNvSpPr/>
      </dsp:nvSpPr>
      <dsp:spPr>
        <a:xfrm rot="5400000">
          <a:off x="4006138" y="3951028"/>
          <a:ext cx="485609" cy="34277"/>
        </a:xfrm>
        <a:custGeom>
          <a:avLst/>
          <a:gdLst/>
          <a:ahLst/>
          <a:cxnLst/>
          <a:rect l="0" t="0" r="0" b="0"/>
          <a:pathLst>
            <a:path>
              <a:moveTo>
                <a:pt x="0" y="17138"/>
              </a:moveTo>
              <a:lnTo>
                <a:pt x="485609" y="171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236803" y="3956026"/>
        <a:ext cx="24280" cy="24280"/>
      </dsp:txXfrm>
    </dsp:sp>
    <dsp:sp modelId="{14635FE5-54C1-4A4B-A44B-16BA1C814CB5}">
      <dsp:nvSpPr>
        <dsp:cNvPr id="0" name=""/>
        <dsp:cNvSpPr/>
      </dsp:nvSpPr>
      <dsp:spPr>
        <a:xfrm>
          <a:off x="3439818" y="4210971"/>
          <a:ext cx="1618249" cy="16182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altLang="ru-RU" sz="11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 В сельско-хозяйственной культуре леакрства </a:t>
          </a:r>
          <a:endParaRPr kumimoji="0" lang="ru-RU" altLang="ru-RU" sz="11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sp:txBody>
      <dsp:txXfrm>
        <a:off x="3676805" y="4447958"/>
        <a:ext cx="1144275" cy="1144275"/>
      </dsp:txXfrm>
    </dsp:sp>
    <dsp:sp modelId="{333B9D16-2C5A-4527-99E0-8B5E6F9B1370}">
      <dsp:nvSpPr>
        <dsp:cNvPr id="0" name=""/>
        <dsp:cNvSpPr/>
      </dsp:nvSpPr>
      <dsp:spPr>
        <a:xfrm rot="9000000">
          <a:off x="3095141" y="3425063"/>
          <a:ext cx="485609" cy="34277"/>
        </a:xfrm>
        <a:custGeom>
          <a:avLst/>
          <a:gdLst/>
          <a:ahLst/>
          <a:cxnLst/>
          <a:rect l="0" t="0" r="0" b="0"/>
          <a:pathLst>
            <a:path>
              <a:moveTo>
                <a:pt x="0" y="17138"/>
              </a:moveTo>
              <a:lnTo>
                <a:pt x="485609" y="171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325805" y="3430062"/>
        <a:ext cx="24280" cy="24280"/>
      </dsp:txXfrm>
    </dsp:sp>
    <dsp:sp modelId="{B15582EA-7FAF-4EB6-BDED-86EC34B85A70}">
      <dsp:nvSpPr>
        <dsp:cNvPr id="0" name=""/>
        <dsp:cNvSpPr/>
      </dsp:nvSpPr>
      <dsp:spPr>
        <a:xfrm>
          <a:off x="1617823" y="3159042"/>
          <a:ext cx="1618249" cy="16182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altLang="ru-RU" sz="11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ВМВ </a:t>
          </a:r>
          <a:endParaRPr kumimoji="0" lang="ru-RU" altLang="ru-RU" sz="11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endParaRPr>
        </a:p>
      </dsp:txBody>
      <dsp:txXfrm>
        <a:off x="1854810" y="3396029"/>
        <a:ext cx="1144275" cy="1144275"/>
      </dsp:txXfrm>
    </dsp:sp>
    <dsp:sp modelId="{FA783283-DBBD-411A-9A16-CBDA5A038ADA}">
      <dsp:nvSpPr>
        <dsp:cNvPr id="0" name=""/>
        <dsp:cNvSpPr/>
      </dsp:nvSpPr>
      <dsp:spPr>
        <a:xfrm rot="12600000">
          <a:off x="3095141" y="2373134"/>
          <a:ext cx="485609" cy="34277"/>
        </a:xfrm>
        <a:custGeom>
          <a:avLst/>
          <a:gdLst/>
          <a:ahLst/>
          <a:cxnLst/>
          <a:rect l="0" t="0" r="0" b="0"/>
          <a:pathLst>
            <a:path>
              <a:moveTo>
                <a:pt x="0" y="17138"/>
              </a:moveTo>
              <a:lnTo>
                <a:pt x="485609" y="171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325805" y="2378132"/>
        <a:ext cx="24280" cy="24280"/>
      </dsp:txXfrm>
    </dsp:sp>
    <dsp:sp modelId="{9C58727A-A579-40A9-8D18-BB9286E674D3}">
      <dsp:nvSpPr>
        <dsp:cNvPr id="0" name=""/>
        <dsp:cNvSpPr/>
      </dsp:nvSpPr>
      <dsp:spPr>
        <a:xfrm>
          <a:off x="1617823" y="1055182"/>
          <a:ext cx="1618249" cy="16182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kk-KZ" altLang="ru-RU" sz="11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rPr>
            <a:t>Различные краски</a:t>
          </a:r>
        </a:p>
      </dsp:txBody>
      <dsp:txXfrm>
        <a:off x="1854810" y="1292169"/>
        <a:ext cx="1144275" cy="11442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FA50C-C9DC-4498-927F-2C22CC03E2E5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96A6F-FAC1-4F70-BC9A-285CF3A90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534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FA50C-C9DC-4498-927F-2C22CC03E2E5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96A6F-FAC1-4F70-BC9A-285CF3A90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464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FA50C-C9DC-4498-927F-2C22CC03E2E5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96A6F-FAC1-4F70-BC9A-285CF3A90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1168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D8C20-D33F-4B2D-BC25-96ADBAE8F0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667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FA50C-C9DC-4498-927F-2C22CC03E2E5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96A6F-FAC1-4F70-BC9A-285CF3A90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221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FA50C-C9DC-4498-927F-2C22CC03E2E5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96A6F-FAC1-4F70-BC9A-285CF3A90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058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FA50C-C9DC-4498-927F-2C22CC03E2E5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96A6F-FAC1-4F70-BC9A-285CF3A90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94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FA50C-C9DC-4498-927F-2C22CC03E2E5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96A6F-FAC1-4F70-BC9A-285CF3A90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780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FA50C-C9DC-4498-927F-2C22CC03E2E5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96A6F-FAC1-4F70-BC9A-285CF3A90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096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FA50C-C9DC-4498-927F-2C22CC03E2E5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96A6F-FAC1-4F70-BC9A-285CF3A90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085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FA50C-C9DC-4498-927F-2C22CC03E2E5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96A6F-FAC1-4F70-BC9A-285CF3A90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881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FA50C-C9DC-4498-927F-2C22CC03E2E5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96A6F-FAC1-4F70-BC9A-285CF3A90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591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FA50C-C9DC-4498-927F-2C22CC03E2E5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96A6F-FAC1-4F70-BC9A-285CF3A90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538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A%D0%B0%D1%82%D0%B0%D0%BB%D0%B8%D0%B7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ru.wikipedia.org/wiki/%D0%9E%D1%80%D0%B3%D0%B0%D0%BD%D0%B8%D1%87%D0%B5%D1%81%D0%BA%D0%B0%D1%8F_%D1%85%D0%B8%D0%BC%D0%B8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F%D1%80%D0%BE%D1%82%D0%B8%D0%B2%D0%BE%D0%B3%D0%B0%D0%B7" TargetMode="External"/><Relationship Id="rId5" Type="http://schemas.openxmlformats.org/officeDocument/2006/relationships/hyperlink" Target="https://ru.wikipedia.org/wiki/%D0%90%D0%BA%D1%82%D0%B8%D0%B2%D0%B8%D1%80%D0%BE%D0%B2%D0%B0%D0%BD%D0%BD%D1%8B%D0%B9_%D1%83%D0%B3%D0%BE%D0%BB%D1%8C" TargetMode="External"/><Relationship Id="rId4" Type="http://schemas.openxmlformats.org/officeDocument/2006/relationships/hyperlink" Target="https://ru.wikipedia.org/wiki/%D0%9D%D0%B5%D1%84%D1%82%D0%B5%D1%85%D0%B8%D0%BC%D0%B8%D1%8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13" y="116632"/>
            <a:ext cx="9144000" cy="720502"/>
          </a:xfrm>
        </p:spPr>
        <p:txBody>
          <a:bodyPr>
            <a:noAutofit/>
          </a:bodyPr>
          <a:lstStyle/>
          <a:p>
            <a:pPr marL="182880">
              <a:defRPr/>
            </a:pPr>
            <a:r>
              <a:rPr lang="kk-K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Тема урока :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9063" y="980728"/>
            <a:ext cx="903605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dirty="0" smtClean="0">
                <a:cs typeface="Times New Roman" pitchFamily="18" charset="0"/>
              </a:rPr>
              <a:t>Ароматические </a:t>
            </a:r>
            <a:r>
              <a:rPr lang="ru-RU" sz="3600" dirty="0" err="1" smtClean="0">
                <a:cs typeface="Times New Roman" pitchFamily="18" charset="0"/>
              </a:rPr>
              <a:t>угеводороды</a:t>
            </a:r>
            <a:r>
              <a:rPr lang="ru-RU" sz="3600" dirty="0" smtClean="0">
                <a:cs typeface="Times New Roman" pitchFamily="18" charset="0"/>
              </a:rPr>
              <a:t>. </a:t>
            </a:r>
          </a:p>
          <a:p>
            <a:pPr algn="ctr">
              <a:defRPr/>
            </a:pPr>
            <a:r>
              <a:rPr lang="ru-RU" sz="3600" dirty="0" smtClean="0">
                <a:cs typeface="Times New Roman" pitchFamily="18" charset="0"/>
              </a:rPr>
              <a:t>Бензол</a:t>
            </a:r>
            <a:endParaRPr lang="ru-RU" sz="3600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75620" y="2276872"/>
            <a:ext cx="9032875" cy="515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800" b="1" smtClean="0">
                <a:solidFill>
                  <a:srgbClr val="FF0000"/>
                </a:solidFill>
                <a:cs typeface="Times New Roman" pitchFamily="18" charset="0"/>
              </a:rPr>
              <a:t>Цель обучения</a:t>
            </a:r>
            <a:r>
              <a:rPr lang="kk-KZ" altLang="ru-RU" sz="2800" b="1" smtClean="0">
                <a:solidFill>
                  <a:srgbClr val="FF0000"/>
                </a:solidFill>
                <a:cs typeface="Times New Roman" pitchFamily="18" charset="0"/>
              </a:rPr>
              <a:t>: </a:t>
            </a:r>
            <a:endParaRPr lang="ru-RU" altLang="ru-RU" sz="2800" b="1" dirty="0" smtClean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3105835"/>
            <a:ext cx="7200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altLang="ru-RU" sz="2800" dirty="0"/>
              <a:t>9.4.3.14 получение, свойства и применение бензола</a:t>
            </a:r>
            <a:endParaRPr lang="ru-RU" altLang="ru-RU" sz="28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623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470025"/>
          </a:xfrm>
        </p:spPr>
        <p:txBody>
          <a:bodyPr/>
          <a:lstStyle/>
          <a:p>
            <a:r>
              <a:rPr lang="ru-RU" dirty="0" smtClean="0"/>
              <a:t>Домашнее задание 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67544" y="1988840"/>
            <a:ext cx="7920880" cy="175260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Изучи параграф 51 </a:t>
            </a:r>
            <a:r>
              <a:rPr lang="ru-RU" dirty="0" err="1" smtClean="0"/>
              <a:t>стр</a:t>
            </a:r>
            <a:r>
              <a:rPr lang="ru-RU" dirty="0" smtClean="0"/>
              <a:t> 238 по учебнику издательства </a:t>
            </a:r>
            <a:r>
              <a:rPr lang="ru-RU" dirty="0" err="1" smtClean="0"/>
              <a:t>Атамура</a:t>
            </a:r>
            <a:endParaRPr lang="ru-RU" dirty="0" smtClean="0"/>
          </a:p>
          <a:p>
            <a:r>
              <a:rPr lang="ru-RU" dirty="0" smtClean="0"/>
              <a:t>Выполни упражнения 4и5 из группы А </a:t>
            </a:r>
          </a:p>
          <a:p>
            <a:r>
              <a:rPr lang="ru-RU" dirty="0"/>
              <a:t> </a:t>
            </a:r>
            <a:r>
              <a:rPr lang="ru-RU" dirty="0" smtClean="0"/>
              <a:t>попробуй решить задачу 2 и группы В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4926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Text Box 2"/>
          <p:cNvSpPr txBox="1">
            <a:spLocks noChangeArrowheads="1"/>
          </p:cNvSpPr>
          <p:nvPr/>
        </p:nvSpPr>
        <p:spPr bwMode="auto">
          <a:xfrm>
            <a:off x="579437" y="317499"/>
            <a:ext cx="78581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kk-KZ" altLang="ru-RU" sz="3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Структура бензола</a:t>
            </a:r>
            <a:endParaRPr lang="en-US" altLang="ru-RU" sz="3200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8195" name="Text Box 13"/>
          <p:cNvSpPr txBox="1">
            <a:spLocks noChangeArrowheads="1"/>
          </p:cNvSpPr>
          <p:nvPr/>
        </p:nvSpPr>
        <p:spPr bwMode="auto">
          <a:xfrm>
            <a:off x="179512" y="908281"/>
            <a:ext cx="9017000" cy="125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Aft>
                <a:spcPts val="200"/>
              </a:spcAft>
            </a:pPr>
            <a:r>
              <a:rPr lang="en-GB" altLang="ru-RU" sz="2000" dirty="0">
                <a:cs typeface="Times New Roman" pitchFamily="18" charset="0"/>
              </a:rPr>
              <a:t>	</a:t>
            </a:r>
            <a:r>
              <a:rPr lang="en-GB" altLang="ru-RU" sz="1800" dirty="0">
                <a:cs typeface="Times New Roman" pitchFamily="18" charset="0"/>
              </a:rPr>
              <a:t>	</a:t>
            </a:r>
            <a:r>
              <a:rPr lang="ru-RU" altLang="ru-RU" b="1" dirty="0" smtClean="0">
                <a:solidFill>
                  <a:srgbClr val="663300"/>
                </a:solidFill>
                <a:cs typeface="Times New Roman" pitchFamily="18" charset="0"/>
              </a:rPr>
              <a:t>эмпирическая формула </a:t>
            </a:r>
            <a:r>
              <a:rPr lang="en-GB" altLang="ru-RU" b="1" dirty="0" smtClean="0">
                <a:solidFill>
                  <a:srgbClr val="663300"/>
                </a:solidFill>
                <a:cs typeface="Times New Roman" pitchFamily="18" charset="0"/>
              </a:rPr>
              <a:t>CH</a:t>
            </a:r>
            <a:endParaRPr lang="ru-RU" altLang="ru-RU" b="1" dirty="0" smtClean="0">
              <a:solidFill>
                <a:srgbClr val="663300"/>
              </a:solidFill>
              <a:cs typeface="Times New Roman" pitchFamily="18" charset="0"/>
            </a:endParaRPr>
          </a:p>
          <a:p>
            <a:pPr algn="l">
              <a:spcAft>
                <a:spcPts val="200"/>
              </a:spcAft>
            </a:pPr>
            <a:r>
              <a:rPr lang="ru-RU" altLang="ru-RU" b="1" dirty="0">
                <a:solidFill>
                  <a:srgbClr val="663300"/>
                </a:solidFill>
                <a:cs typeface="Times New Roman" pitchFamily="18" charset="0"/>
              </a:rPr>
              <a:t> </a:t>
            </a:r>
            <a:r>
              <a:rPr lang="ru-RU" altLang="ru-RU" b="1" dirty="0" smtClean="0">
                <a:solidFill>
                  <a:srgbClr val="663300"/>
                </a:solidFill>
                <a:cs typeface="Times New Roman" pitchFamily="18" charset="0"/>
              </a:rPr>
              <a:t>          </a:t>
            </a:r>
            <a:r>
              <a:rPr lang="en-GB" altLang="ru-RU" dirty="0" smtClean="0">
                <a:cs typeface="Times New Roman" pitchFamily="18" charset="0"/>
              </a:rPr>
              <a:t> </a:t>
            </a:r>
            <a:r>
              <a:rPr lang="kk-KZ" altLang="ru-RU" b="1" dirty="0" smtClean="0">
                <a:solidFill>
                  <a:srgbClr val="006600"/>
                </a:solidFill>
                <a:cs typeface="Times New Roman" pitchFamily="18" charset="0"/>
              </a:rPr>
              <a:t>молекулярная масса </a:t>
            </a:r>
            <a:r>
              <a:rPr lang="en-GB" altLang="ru-RU" b="1" dirty="0" smtClean="0">
                <a:solidFill>
                  <a:srgbClr val="006600"/>
                </a:solidFill>
                <a:cs typeface="Times New Roman" pitchFamily="18" charset="0"/>
              </a:rPr>
              <a:t>78</a:t>
            </a:r>
            <a:r>
              <a:rPr lang="en-GB" altLang="ru-RU" b="1" dirty="0" smtClean="0">
                <a:solidFill>
                  <a:srgbClr val="990099"/>
                </a:solidFill>
                <a:cs typeface="Times New Roman" pitchFamily="18" charset="0"/>
              </a:rPr>
              <a:t> </a:t>
            </a:r>
            <a:r>
              <a:rPr lang="en-GB" altLang="ru-RU" b="1" dirty="0">
                <a:solidFill>
                  <a:srgbClr val="990099"/>
                </a:solidFill>
                <a:cs typeface="Times New Roman" pitchFamily="18" charset="0"/>
              </a:rPr>
              <a:t>		</a:t>
            </a:r>
            <a:endParaRPr lang="kk-KZ" altLang="ru-RU" b="1" dirty="0">
              <a:solidFill>
                <a:srgbClr val="990099"/>
              </a:solidFill>
              <a:cs typeface="Times New Roman" pitchFamily="18" charset="0"/>
            </a:endParaRPr>
          </a:p>
          <a:p>
            <a:pPr algn="l">
              <a:spcAft>
                <a:spcPts val="200"/>
              </a:spcAft>
            </a:pPr>
            <a:r>
              <a:rPr lang="kk-KZ" altLang="ru-RU" b="1" dirty="0">
                <a:solidFill>
                  <a:srgbClr val="A50021"/>
                </a:solidFill>
                <a:cs typeface="Times New Roman" pitchFamily="18" charset="0"/>
              </a:rPr>
              <a:t>   </a:t>
            </a:r>
            <a:r>
              <a:rPr lang="kk-KZ" altLang="ru-RU" b="1" dirty="0" smtClean="0">
                <a:solidFill>
                  <a:srgbClr val="A50021"/>
                </a:solidFill>
                <a:cs typeface="Times New Roman" pitchFamily="18" charset="0"/>
              </a:rPr>
              <a:t>         молекул</a:t>
            </a:r>
            <a:r>
              <a:rPr lang="ru-RU" altLang="ru-RU" b="1" dirty="0" err="1" smtClean="0">
                <a:solidFill>
                  <a:srgbClr val="A50021"/>
                </a:solidFill>
                <a:cs typeface="Times New Roman" pitchFamily="18" charset="0"/>
              </a:rPr>
              <a:t>ярная</a:t>
            </a:r>
            <a:r>
              <a:rPr lang="ru-RU" altLang="ru-RU" b="1" dirty="0" smtClean="0">
                <a:solidFill>
                  <a:srgbClr val="A50021"/>
                </a:solidFill>
                <a:cs typeface="Times New Roman" pitchFamily="18" charset="0"/>
              </a:rPr>
              <a:t> формула </a:t>
            </a:r>
            <a:r>
              <a:rPr lang="en-GB" altLang="ru-RU" b="1" dirty="0" smtClean="0">
                <a:solidFill>
                  <a:srgbClr val="A50021"/>
                </a:solidFill>
                <a:cs typeface="Times New Roman" pitchFamily="18" charset="0"/>
              </a:rPr>
              <a:t>C</a:t>
            </a:r>
            <a:r>
              <a:rPr lang="en-GB" altLang="ru-RU" b="1" baseline="-25000" dirty="0" smtClean="0">
                <a:solidFill>
                  <a:srgbClr val="A50021"/>
                </a:solidFill>
                <a:cs typeface="Times New Roman" pitchFamily="18" charset="0"/>
              </a:rPr>
              <a:t>6</a:t>
            </a:r>
            <a:r>
              <a:rPr lang="en-GB" altLang="ru-RU" b="1" dirty="0" smtClean="0">
                <a:solidFill>
                  <a:srgbClr val="A50021"/>
                </a:solidFill>
                <a:cs typeface="Times New Roman" pitchFamily="18" charset="0"/>
              </a:rPr>
              <a:t>H</a:t>
            </a:r>
            <a:r>
              <a:rPr lang="en-GB" altLang="ru-RU" b="1" baseline="-25000" dirty="0" smtClean="0">
                <a:solidFill>
                  <a:srgbClr val="A50021"/>
                </a:solidFill>
                <a:cs typeface="Times New Roman" pitchFamily="18" charset="0"/>
              </a:rPr>
              <a:t>6</a:t>
            </a:r>
            <a:endParaRPr lang="en-GB" altLang="ru-RU" b="1" baseline="-25000" dirty="0">
              <a:solidFill>
                <a:srgbClr val="A50021"/>
              </a:solidFill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4509120"/>
            <a:ext cx="775399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/>
              <a:t>Ароматические углеводороды, или арены</a:t>
            </a:r>
            <a:r>
              <a:rPr lang="ru-RU" sz="2400" b="1" dirty="0"/>
              <a:t> — это углеводороды, в молекулах которых имеется одно или несколько </a:t>
            </a:r>
            <a:r>
              <a:rPr lang="ru-RU" sz="2400" b="1" dirty="0" err="1"/>
              <a:t>бензольных</a:t>
            </a:r>
            <a:r>
              <a:rPr lang="ru-RU" sz="2400" b="1" dirty="0"/>
              <a:t> колец.</a:t>
            </a:r>
            <a:endParaRPr lang="ru-RU" sz="2400" dirty="0"/>
          </a:p>
          <a:p>
            <a:r>
              <a:rPr lang="kk-KZ" altLang="ru-RU" sz="2400" b="1" i="1" dirty="0">
                <a:cs typeface="Times New Roman" pitchFamily="18" charset="0"/>
              </a:rPr>
              <a:t>Общая формула </a:t>
            </a:r>
            <a:r>
              <a:rPr lang="kk-KZ" altLang="ru-RU" sz="2400" b="1" i="1" dirty="0">
                <a:solidFill>
                  <a:srgbClr val="FF0000"/>
                </a:solidFill>
                <a:cs typeface="Times New Roman" pitchFamily="18" charset="0"/>
              </a:rPr>
              <a:t>С</a:t>
            </a:r>
            <a:r>
              <a:rPr lang="kk-KZ" altLang="ru-RU" sz="2400" b="1" i="1" baseline="-25000" dirty="0">
                <a:solidFill>
                  <a:srgbClr val="FF0000"/>
                </a:solidFill>
                <a:cs typeface="Times New Roman" pitchFamily="18" charset="0"/>
              </a:rPr>
              <a:t>n</a:t>
            </a:r>
            <a:r>
              <a:rPr lang="kk-KZ" altLang="ru-RU" sz="2400" b="1" i="1" dirty="0">
                <a:solidFill>
                  <a:srgbClr val="FF0000"/>
                </a:solidFill>
                <a:cs typeface="Times New Roman" pitchFamily="18" charset="0"/>
              </a:rPr>
              <a:t>Н</a:t>
            </a:r>
            <a:r>
              <a:rPr lang="kk-KZ" altLang="ru-RU" sz="2400" b="1" i="1" baseline="-25000" dirty="0">
                <a:solidFill>
                  <a:srgbClr val="FF0000"/>
                </a:solidFill>
                <a:cs typeface="Times New Roman" pitchFamily="18" charset="0"/>
              </a:rPr>
              <a:t>2n -6</a:t>
            </a:r>
            <a:endParaRPr lang="ru-RU" altLang="ru-RU" sz="2400" dirty="0"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60232" y="1988840"/>
            <a:ext cx="1925795" cy="18002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67544" y="2215495"/>
            <a:ext cx="60486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altLang="ru-RU" b="1" i="1" dirty="0">
                <a:latin typeface="Franklin Gothic Medium" pitchFamily="34" charset="0"/>
              </a:rPr>
              <a:t>За счет негибридных </a:t>
            </a:r>
          </a:p>
          <a:p>
            <a:pPr algn="ctr">
              <a:spcBef>
                <a:spcPct val="0"/>
              </a:spcBef>
            </a:pPr>
            <a:r>
              <a:rPr lang="ru-RU" altLang="ru-RU" b="1" i="1" dirty="0">
                <a:solidFill>
                  <a:srgbClr val="FF0000"/>
                </a:solidFill>
                <a:latin typeface="Franklin Gothic Medium" pitchFamily="34" charset="0"/>
              </a:rPr>
              <a:t>р – электронных </a:t>
            </a:r>
            <a:r>
              <a:rPr lang="ru-RU" altLang="ru-RU" b="1" i="1" dirty="0">
                <a:latin typeface="Franklin Gothic Medium" pitchFamily="34" charset="0"/>
              </a:rPr>
              <a:t>облаков в молекуле бензола перпендикулярно плоскости образования сигма - связей образуется единая </a:t>
            </a:r>
          </a:p>
          <a:p>
            <a:pPr algn="ctr">
              <a:spcBef>
                <a:spcPct val="0"/>
              </a:spcBef>
            </a:pPr>
            <a:r>
              <a:rPr lang="ru-RU" altLang="ru-RU" b="1" i="1" dirty="0">
                <a:solidFill>
                  <a:srgbClr val="FF0000"/>
                </a:solidFill>
                <a:latin typeface="Franklin Gothic Medium" pitchFamily="34" charset="0"/>
              </a:rPr>
              <a:t>    п- электронна</a:t>
            </a:r>
            <a:r>
              <a:rPr lang="ru-RU" altLang="ru-RU" b="1" i="1" dirty="0">
                <a:solidFill>
                  <a:srgbClr val="CC0000"/>
                </a:solidFill>
                <a:latin typeface="Franklin Gothic Medium" pitchFamily="34" charset="0"/>
              </a:rPr>
              <a:t>я </a:t>
            </a:r>
            <a:r>
              <a:rPr lang="ru-RU" altLang="ru-RU" b="1" i="1" dirty="0">
                <a:latin typeface="Franklin Gothic Medium" pitchFamily="34" charset="0"/>
              </a:rPr>
              <a:t>система, состоящая из </a:t>
            </a:r>
            <a:r>
              <a:rPr lang="ru-RU" altLang="ru-RU" b="1" i="1" dirty="0">
                <a:solidFill>
                  <a:srgbClr val="FF0000"/>
                </a:solidFill>
                <a:latin typeface="Franklin Gothic Medium" pitchFamily="34" charset="0"/>
              </a:rPr>
              <a:t>6 р – электронов и общая для всех атомов углерода.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3544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>
              <a:defRPr/>
            </a:pPr>
            <a:r>
              <a:rPr lang="kk-KZ" sz="3600" b="1" dirty="0" smtClean="0">
                <a:solidFill>
                  <a:srgbClr val="FF0000"/>
                </a:solidFill>
              </a:rPr>
              <a:t>НОМЕНКЛАТУРА и ИЗОМЕРИЯ </a:t>
            </a:r>
            <a:endParaRPr lang="ru-RU" sz="3600" b="1" dirty="0" smtClean="0">
              <a:solidFill>
                <a:srgbClr val="FF0000"/>
              </a:solidFill>
            </a:endParaRPr>
          </a:p>
        </p:txBody>
      </p:sp>
      <p:pic>
        <p:nvPicPr>
          <p:cNvPr id="19458" name="Picture 2" descr="ÐÐ¸Ð¼ÐµÑÐ¸Ð»Ð±ÐµÐ½Ð·Ð¾Ð»Ñ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96753"/>
            <a:ext cx="6408711" cy="2547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0" name="Picture 4" descr="ÐÑÐ¸Ð»Ð¾Ð»Ñ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83"/>
          <a:stretch/>
        </p:blipFill>
        <p:spPr bwMode="auto">
          <a:xfrm>
            <a:off x="1115616" y="3744415"/>
            <a:ext cx="6255867" cy="2865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2256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вал 15"/>
          <p:cNvSpPr/>
          <p:nvPr/>
        </p:nvSpPr>
        <p:spPr>
          <a:xfrm>
            <a:off x="285720" y="1785926"/>
            <a:ext cx="3214710" cy="1785950"/>
          </a:xfrm>
          <a:prstGeom prst="ellipse">
            <a:avLst/>
          </a:prstGeom>
          <a:solidFill>
            <a:srgbClr val="FFCCFF"/>
          </a:solidFill>
          <a:ln>
            <a:solidFill>
              <a:srgbClr val="FFCCFF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4800" b="1" dirty="0">
                <a:solidFill>
                  <a:schemeClr val="tx1"/>
                </a:solidFill>
                <a:cs typeface="Times New Roman" pitchFamily="18" charset="0"/>
              </a:rPr>
              <a:t>Бензол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757357" y="571933"/>
            <a:ext cx="3714750" cy="7143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kk-KZ" sz="3200" b="1" dirty="0" smtClean="0">
                <a:cs typeface="Times New Roman" pitchFamily="18" charset="0"/>
              </a:rPr>
              <a:t>Бесцветная жидкость</a:t>
            </a:r>
            <a:endParaRPr lang="ru-RU" sz="3200" b="1" dirty="0"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786313" y="1357313"/>
            <a:ext cx="3714750" cy="7143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kk-KZ" sz="3200" b="1" dirty="0" smtClean="0">
                <a:cs typeface="Times New Roman" pitchFamily="18" charset="0"/>
              </a:rPr>
              <a:t>Имеет характерный запах</a:t>
            </a:r>
            <a:endParaRPr lang="ru-RU" sz="3200" b="1" dirty="0"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857750" y="2214563"/>
            <a:ext cx="3714750" cy="7143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kk-KZ" sz="3200" b="1" dirty="0" smtClean="0">
                <a:cs typeface="Times New Roman" pitchFamily="18" charset="0"/>
              </a:rPr>
              <a:t>Ядовитое вещество</a:t>
            </a:r>
            <a:endParaRPr lang="ru-RU" sz="3200" b="1" dirty="0"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857750" y="3071813"/>
            <a:ext cx="3714750" cy="7143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kk-KZ" sz="3200" b="1" dirty="0" smtClean="0">
                <a:cs typeface="Times New Roman" pitchFamily="18" charset="0"/>
              </a:rPr>
              <a:t>Легче воздуха</a:t>
            </a:r>
            <a:endParaRPr lang="ru-RU" sz="3200" b="1" dirty="0"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857750" y="3929063"/>
            <a:ext cx="3714750" cy="7143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kk-KZ" sz="3200" b="1" dirty="0" smtClean="0">
                <a:cs typeface="Times New Roman" pitchFamily="18" charset="0"/>
              </a:rPr>
              <a:t>Не растворяется в воде</a:t>
            </a:r>
            <a:endParaRPr lang="ru-RU" sz="3200" b="1" dirty="0"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857750" y="4786313"/>
            <a:ext cx="3714750" cy="7143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kk-KZ" sz="2800" b="1" dirty="0" smtClean="0">
                <a:cs typeface="Times New Roman" pitchFamily="18" charset="0"/>
              </a:rPr>
              <a:t>Горит </a:t>
            </a:r>
            <a:endParaRPr lang="ru-RU" sz="2800" b="1" dirty="0">
              <a:cs typeface="Times New Roman" pitchFamily="18" charset="0"/>
            </a:endParaRPr>
          </a:p>
        </p:txBody>
      </p:sp>
      <p:cxnSp>
        <p:nvCxnSpPr>
          <p:cNvPr id="24" name="Прямая со стрелкой 23"/>
          <p:cNvCxnSpPr>
            <a:stCxn id="16" idx="7"/>
            <a:endCxn id="17" idx="1"/>
          </p:cNvCxnSpPr>
          <p:nvPr/>
        </p:nvCxnSpPr>
        <p:spPr>
          <a:xfrm flipV="1">
            <a:off x="3029647" y="929121"/>
            <a:ext cx="1727710" cy="111835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16" idx="7"/>
            <a:endCxn id="18" idx="1"/>
          </p:cNvCxnSpPr>
          <p:nvPr/>
        </p:nvCxnSpPr>
        <p:spPr>
          <a:xfrm rot="5400000" flipH="1" flipV="1">
            <a:off x="3740944" y="1002506"/>
            <a:ext cx="333375" cy="17573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16" idx="6"/>
            <a:endCxn id="19" idx="1"/>
          </p:cNvCxnSpPr>
          <p:nvPr/>
        </p:nvCxnSpPr>
        <p:spPr>
          <a:xfrm flipV="1">
            <a:off x="3500438" y="2571750"/>
            <a:ext cx="1357312" cy="1063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16" idx="6"/>
            <a:endCxn id="20" idx="1"/>
          </p:cNvCxnSpPr>
          <p:nvPr/>
        </p:nvCxnSpPr>
        <p:spPr>
          <a:xfrm>
            <a:off x="3500438" y="2678113"/>
            <a:ext cx="1357312" cy="7508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16" idx="5"/>
            <a:endCxn id="21" idx="1"/>
          </p:cNvCxnSpPr>
          <p:nvPr/>
        </p:nvCxnSpPr>
        <p:spPr>
          <a:xfrm rot="16200000" flipH="1">
            <a:off x="3455194" y="2883694"/>
            <a:ext cx="976312" cy="1828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16" idx="5"/>
            <a:endCxn id="22" idx="1"/>
          </p:cNvCxnSpPr>
          <p:nvPr/>
        </p:nvCxnSpPr>
        <p:spPr>
          <a:xfrm rot="16200000" flipH="1">
            <a:off x="3026569" y="3312319"/>
            <a:ext cx="1833562" cy="1828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6449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kk-KZ" altLang="ru-RU" sz="6000" b="1" dirty="0" smtClean="0">
                <a:solidFill>
                  <a:srgbClr val="C00000"/>
                </a:solidFill>
              </a:rPr>
              <a:t>Получение </a:t>
            </a:r>
            <a:endParaRPr lang="ru-RU" altLang="ru-RU" sz="6000" b="1" dirty="0" smtClean="0">
              <a:solidFill>
                <a:srgbClr val="C00000"/>
              </a:solidFill>
            </a:endParaRPr>
          </a:p>
        </p:txBody>
      </p:sp>
      <p:grpSp>
        <p:nvGrpSpPr>
          <p:cNvPr id="2" name="Organization Chart 2"/>
          <p:cNvGrpSpPr>
            <a:grpSpLocks/>
          </p:cNvGrpSpPr>
          <p:nvPr/>
        </p:nvGrpSpPr>
        <p:grpSpPr bwMode="auto">
          <a:xfrm>
            <a:off x="684213" y="1268413"/>
            <a:ext cx="7653337" cy="4465637"/>
            <a:chOff x="1134" y="1270"/>
            <a:chExt cx="3888" cy="720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1134" y="1270"/>
              <a:ext cx="3888" cy="72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1028" name="_s1028"/>
            <p:cNvCxnSpPr>
              <a:cxnSpLocks noChangeShapeType="1"/>
              <a:stCxn id="8" idx="0"/>
              <a:endCxn id="4" idx="2"/>
            </p:cNvCxnSpPr>
            <p:nvPr/>
          </p:nvCxnSpPr>
          <p:spPr bwMode="auto">
            <a:xfrm rot="16200000" flipV="1">
              <a:off x="3808" y="920"/>
              <a:ext cx="144" cy="1420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9" name="_s1029"/>
            <p:cNvCxnSpPr>
              <a:cxnSpLocks noChangeShapeType="1"/>
              <a:stCxn id="7" idx="0"/>
              <a:endCxn id="4" idx="2"/>
            </p:cNvCxnSpPr>
            <p:nvPr/>
          </p:nvCxnSpPr>
          <p:spPr bwMode="auto">
            <a:xfrm rot="16200000" flipV="1">
              <a:off x="3304" y="1424"/>
              <a:ext cx="144" cy="41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0" name="_s1030"/>
            <p:cNvCxnSpPr>
              <a:cxnSpLocks noChangeShapeType="1"/>
              <a:stCxn id="6" idx="0"/>
              <a:endCxn id="4" idx="2"/>
            </p:cNvCxnSpPr>
            <p:nvPr/>
          </p:nvCxnSpPr>
          <p:spPr bwMode="auto">
            <a:xfrm rot="5400000" flipH="1" flipV="1">
              <a:off x="2800" y="1332"/>
              <a:ext cx="144" cy="596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1" name="_s1031"/>
            <p:cNvCxnSpPr>
              <a:cxnSpLocks noChangeShapeType="1"/>
              <a:stCxn id="5" idx="0"/>
              <a:endCxn id="4" idx="2"/>
            </p:cNvCxnSpPr>
            <p:nvPr/>
          </p:nvCxnSpPr>
          <p:spPr bwMode="auto">
            <a:xfrm rot="5400000" flipH="1" flipV="1">
              <a:off x="2296" y="828"/>
              <a:ext cx="144" cy="1604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" name="_s1032"/>
            <p:cNvSpPr>
              <a:spLocks noChangeArrowheads="1"/>
            </p:cNvSpPr>
            <p:nvPr/>
          </p:nvSpPr>
          <p:spPr bwMode="auto">
            <a:xfrm>
              <a:off x="2646" y="1270"/>
              <a:ext cx="1048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kk-KZ" altLang="ru-RU" sz="20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</a:rPr>
                <a:t>Ароматические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kk-KZ" altLang="ru-RU" sz="20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</a:rPr>
                <a:t> углеводороды</a:t>
              </a:r>
              <a:endParaRPr kumimoji="0" lang="ru-RU" alt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" name="_s1033"/>
            <p:cNvSpPr>
              <a:spLocks noChangeArrowheads="1"/>
            </p:cNvSpPr>
            <p:nvPr/>
          </p:nvSpPr>
          <p:spPr bwMode="auto">
            <a:xfrm>
              <a:off x="1134" y="170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kk-KZ" alt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Каменный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kk-KZ" alt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уголь и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kk-KZ" altLang="ru-RU" sz="2000" b="1" dirty="0" smtClean="0">
                  <a:latin typeface="Arial" pitchFamily="34" charset="0"/>
                </a:rPr>
                <a:t>нефть</a:t>
              </a:r>
              <a:endPara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" name="_s1034"/>
            <p:cNvSpPr>
              <a:spLocks noChangeArrowheads="1"/>
            </p:cNvSpPr>
            <p:nvPr/>
          </p:nvSpPr>
          <p:spPr bwMode="auto">
            <a:xfrm>
              <a:off x="2142" y="170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kk-KZ" altLang="ru-RU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Цикло-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kk-KZ" altLang="ru-RU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алканы</a:t>
              </a:r>
              <a:endPara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" name="_s1035"/>
            <p:cNvSpPr>
              <a:spLocks noChangeArrowheads="1"/>
            </p:cNvSpPr>
            <p:nvPr/>
          </p:nvSpPr>
          <p:spPr bwMode="auto">
            <a:xfrm>
              <a:off x="3150" y="170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kk-KZ" altLang="ru-RU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Алканы</a:t>
              </a:r>
              <a:endPara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8" name="_s1036"/>
            <p:cNvSpPr>
              <a:spLocks noChangeArrowheads="1"/>
            </p:cNvSpPr>
            <p:nvPr/>
          </p:nvSpPr>
          <p:spPr bwMode="auto">
            <a:xfrm>
              <a:off x="4158" y="170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kk-KZ" altLang="ru-RU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Ацетилен</a:t>
              </a:r>
              <a:endPara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8957432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>
            <a:normAutofit/>
          </a:bodyPr>
          <a:lstStyle/>
          <a:p>
            <a:r>
              <a:rPr lang="kk-KZ" altLang="ru-RU" sz="3600" b="1" i="1" dirty="0" smtClean="0">
                <a:solidFill>
                  <a:srgbClr val="FF0000"/>
                </a:solidFill>
              </a:rPr>
              <a:t>Получение бензола из циклогексана  </a:t>
            </a:r>
            <a:endParaRPr lang="ru-RU" altLang="ru-RU" sz="3600" b="1" i="1" dirty="0" smtClean="0">
              <a:solidFill>
                <a:srgbClr val="FF0000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31840" y="1600200"/>
            <a:ext cx="5554960" cy="4525963"/>
          </a:xfrm>
          <a:solidFill>
            <a:srgbClr val="FFFF99"/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kk-KZ" altLang="ru-RU" sz="2400" b="1" dirty="0" smtClean="0">
                <a:solidFill>
                  <a:srgbClr val="6600FF"/>
                </a:solidFill>
              </a:rPr>
              <a:t>Николай Дмитриевич Зелинский</a:t>
            </a:r>
            <a:endParaRPr lang="en-US" altLang="ru-RU" sz="2400" b="1" dirty="0" smtClean="0">
              <a:solidFill>
                <a:srgbClr val="6600FF"/>
              </a:solidFill>
            </a:endParaRPr>
          </a:p>
          <a:p>
            <a:pPr algn="just"/>
            <a:r>
              <a:rPr lang="kk-KZ" altLang="ru-RU" b="1" dirty="0" smtClean="0">
                <a:solidFill>
                  <a:srgbClr val="FF0000"/>
                </a:solidFill>
              </a:rPr>
              <a:t>(</a:t>
            </a:r>
            <a:r>
              <a:rPr lang="ru-RU" altLang="ru-RU" b="1" dirty="0" smtClean="0">
                <a:solidFill>
                  <a:srgbClr val="FF0000"/>
                </a:solidFill>
              </a:rPr>
              <a:t>1861-1953</a:t>
            </a:r>
            <a:r>
              <a:rPr lang="kk-KZ" altLang="ru-RU" dirty="0" smtClean="0"/>
              <a:t>)</a:t>
            </a:r>
          </a:p>
          <a:p>
            <a:pPr algn="just"/>
            <a:r>
              <a:rPr lang="ru-RU" dirty="0" smtClean="0"/>
              <a:t>— </a:t>
            </a:r>
            <a:r>
              <a:rPr lang="ru-RU" dirty="0"/>
              <a:t>русский и советский </a:t>
            </a:r>
            <a:r>
              <a:rPr lang="ru-RU" dirty="0">
                <a:hlinkClick r:id="rId2" tooltip="Органическая химия"/>
              </a:rPr>
              <a:t>химик-органик</a:t>
            </a:r>
            <a:r>
              <a:rPr lang="ru-RU" dirty="0"/>
              <a:t>, создатель научной школы, один из основоположников органического </a:t>
            </a:r>
            <a:r>
              <a:rPr lang="ru-RU" dirty="0">
                <a:hlinkClick r:id="rId3" tooltip="Катализ"/>
              </a:rPr>
              <a:t>катализа</a:t>
            </a:r>
            <a:r>
              <a:rPr lang="ru-RU" dirty="0"/>
              <a:t> и </a:t>
            </a:r>
            <a:r>
              <a:rPr lang="ru-RU" dirty="0">
                <a:hlinkClick r:id="rId4" tooltip="Нефтехимия"/>
              </a:rPr>
              <a:t>нефтехимии</a:t>
            </a:r>
            <a:r>
              <a:rPr lang="ru-RU" dirty="0"/>
              <a:t>. Наиболее известен как создатель </a:t>
            </a:r>
            <a:r>
              <a:rPr lang="ru-RU" dirty="0">
                <a:hlinkClick r:id="rId5" tooltip="Активированный уголь"/>
              </a:rPr>
              <a:t>активированного угля</a:t>
            </a:r>
            <a:r>
              <a:rPr lang="ru-RU" dirty="0"/>
              <a:t>, изобретатель первого эффективного </a:t>
            </a:r>
            <a:r>
              <a:rPr lang="ru-RU" dirty="0">
                <a:hlinkClick r:id="rId6" tooltip="Противогаз"/>
              </a:rPr>
              <a:t>противогаза</a:t>
            </a:r>
            <a:r>
              <a:rPr lang="ru-RU" dirty="0"/>
              <a:t> (1915). </a:t>
            </a:r>
            <a:endParaRPr lang="ru-RU" altLang="ru-RU" dirty="0" smtClean="0"/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881189"/>
            <a:ext cx="2037299" cy="2411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2944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25413"/>
            <a:ext cx="7772400" cy="868362"/>
          </a:xfrm>
        </p:spPr>
        <p:txBody>
          <a:bodyPr/>
          <a:lstStyle/>
          <a:p>
            <a:r>
              <a:rPr lang="ru-RU" altLang="ru-RU" b="1" i="1" dirty="0" smtClean="0">
                <a:solidFill>
                  <a:srgbClr val="6600FF"/>
                </a:solidFill>
              </a:rPr>
              <a:t>Химические свойства </a:t>
            </a:r>
          </a:p>
        </p:txBody>
      </p:sp>
      <p:pic>
        <p:nvPicPr>
          <p:cNvPr id="2560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1557338"/>
            <a:ext cx="3454400" cy="396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76" r="16956"/>
          <a:stretch>
            <a:fillRect/>
          </a:stretch>
        </p:blipFill>
        <p:spPr bwMode="auto">
          <a:xfrm>
            <a:off x="900113" y="2420938"/>
            <a:ext cx="3671887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7"/>
          <p:cNvPicPr>
            <a:picLocks noChangeAspect="1" noChangeArrowheads="1"/>
          </p:cNvPicPr>
          <p:nvPr/>
        </p:nvPicPr>
        <p:blipFill>
          <a:blip r:embed="rId4">
            <a:lum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941888"/>
            <a:ext cx="360045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6" name="Rectangle 8"/>
          <p:cNvSpPr>
            <a:spLocks noChangeArrowheads="1"/>
          </p:cNvSpPr>
          <p:nvPr/>
        </p:nvSpPr>
        <p:spPr bwMode="auto">
          <a:xfrm>
            <a:off x="4787900" y="5734050"/>
            <a:ext cx="4175125" cy="83099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ru-RU" b="1" dirty="0" err="1" smtClean="0">
                <a:solidFill>
                  <a:srgbClr val="FF0000"/>
                </a:solidFill>
              </a:rPr>
              <a:t>Бромирование</a:t>
            </a:r>
            <a:r>
              <a:rPr lang="ru-RU" altLang="ru-RU" b="1" dirty="0" smtClean="0">
                <a:solidFill>
                  <a:srgbClr val="FF0000"/>
                </a:solidFill>
              </a:rPr>
              <a:t> бензола в лаборатории</a:t>
            </a:r>
            <a:endParaRPr lang="ru-RU" altLang="ru-RU" b="1" dirty="0">
              <a:solidFill>
                <a:srgbClr val="FF0000"/>
              </a:solidFill>
            </a:endParaRPr>
          </a:p>
        </p:txBody>
      </p:sp>
      <p:sp>
        <p:nvSpPr>
          <p:cNvPr id="25607" name="Rectangle 9"/>
          <p:cNvSpPr>
            <a:spLocks noChangeArrowheads="1"/>
          </p:cNvSpPr>
          <p:nvPr/>
        </p:nvSpPr>
        <p:spPr bwMode="auto">
          <a:xfrm>
            <a:off x="177800" y="1533525"/>
            <a:ext cx="6018213" cy="830997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ru-RU" altLang="ru-RU" b="1" i="1" dirty="0">
                <a:solidFill>
                  <a:srgbClr val="FF0000"/>
                </a:solidFill>
              </a:rPr>
              <a:t>2. </a:t>
            </a:r>
            <a:r>
              <a:rPr lang="kk-KZ" altLang="ru-RU" b="1" i="1" dirty="0" smtClean="0"/>
              <a:t>Бензол вступает в реакцию замещения  с бромом</a:t>
            </a:r>
            <a:endParaRPr lang="ru-RU" altLang="ru-RU" b="1" i="1" dirty="0"/>
          </a:p>
        </p:txBody>
      </p:sp>
      <p:sp>
        <p:nvSpPr>
          <p:cNvPr id="25608" name="Rectangle 10"/>
          <p:cNvSpPr>
            <a:spLocks noChangeArrowheads="1"/>
          </p:cNvSpPr>
          <p:nvPr/>
        </p:nvSpPr>
        <p:spPr bwMode="auto">
          <a:xfrm>
            <a:off x="300038" y="4076700"/>
            <a:ext cx="5208587" cy="830997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ru-RU" altLang="ru-RU" b="1" i="1" dirty="0">
                <a:solidFill>
                  <a:srgbClr val="FF0000"/>
                </a:solidFill>
              </a:rPr>
              <a:t>3. </a:t>
            </a:r>
            <a:r>
              <a:rPr lang="ru-RU" altLang="ru-RU" b="1" i="1" dirty="0" smtClean="0"/>
              <a:t>Бензол вступает в реакцию присоединения с водородом</a:t>
            </a:r>
            <a:endParaRPr lang="ru-RU" altLang="ru-RU" b="1" i="1" dirty="0">
              <a:solidFill>
                <a:srgbClr val="FF0000"/>
              </a:solidFill>
            </a:endParaRPr>
          </a:p>
        </p:txBody>
      </p:sp>
      <p:sp>
        <p:nvSpPr>
          <p:cNvPr id="25609" name="Rectangle 11"/>
          <p:cNvSpPr>
            <a:spLocks noChangeArrowheads="1"/>
          </p:cNvSpPr>
          <p:nvPr/>
        </p:nvSpPr>
        <p:spPr bwMode="auto">
          <a:xfrm>
            <a:off x="173038" y="982663"/>
            <a:ext cx="8135937" cy="46037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ru-RU" altLang="ru-RU" b="1" i="1" dirty="0">
                <a:solidFill>
                  <a:srgbClr val="FF0000"/>
                </a:solidFill>
              </a:rPr>
              <a:t>1</a:t>
            </a:r>
            <a:r>
              <a:rPr lang="ru-RU" altLang="ru-RU" b="1" i="1" dirty="0"/>
              <a:t>. </a:t>
            </a:r>
            <a:r>
              <a:rPr lang="kk-KZ" altLang="ru-RU" b="1" i="1" dirty="0" smtClean="0"/>
              <a:t>при грении бензол выделяет очень много сажи</a:t>
            </a:r>
            <a:endParaRPr lang="ru-RU" altLang="ru-RU" b="1" i="1" dirty="0"/>
          </a:p>
        </p:txBody>
      </p:sp>
    </p:spTree>
    <p:extLst>
      <p:ext uri="{BB962C8B-B14F-4D97-AF65-F5344CB8AC3E}">
        <p14:creationId xmlns:p14="http://schemas.microsoft.com/office/powerpoint/2010/main" val="251662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endParaRPr lang="kk-KZ" altLang="ru-RU" smtClean="0"/>
          </a:p>
          <a:p>
            <a:endParaRPr lang="kk-KZ" altLang="ru-RU" sz="2000" b="1" smtClean="0"/>
          </a:p>
          <a:p>
            <a:endParaRPr lang="kk-KZ" altLang="ru-RU" sz="2000" smtClean="0"/>
          </a:p>
          <a:p>
            <a:endParaRPr lang="kk-KZ" altLang="ru-RU" smtClean="0"/>
          </a:p>
          <a:p>
            <a:endParaRPr lang="kk-KZ" altLang="ru-RU" smtClean="0"/>
          </a:p>
          <a:p>
            <a:endParaRPr lang="ru-RU" altLang="ru-RU" smtClean="0"/>
          </a:p>
        </p:txBody>
      </p:sp>
      <p:pic>
        <p:nvPicPr>
          <p:cNvPr id="26627" name="Picture 4"/>
          <p:cNvPicPr>
            <a:picLocks noChangeAspect="1" noChangeArrowheads="1"/>
          </p:cNvPicPr>
          <p:nvPr/>
        </p:nvPicPr>
        <p:blipFill>
          <a:blip r:embed="rId2">
            <a:lum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64" t="8206" r="8916" b="67209"/>
          <a:stretch>
            <a:fillRect/>
          </a:stretch>
        </p:blipFill>
        <p:spPr bwMode="auto">
          <a:xfrm>
            <a:off x="611188" y="1557338"/>
            <a:ext cx="6913562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Rectangle 7"/>
          <p:cNvSpPr>
            <a:spLocks noChangeArrowheads="1"/>
          </p:cNvSpPr>
          <p:nvPr/>
        </p:nvSpPr>
        <p:spPr bwMode="auto">
          <a:xfrm>
            <a:off x="295275" y="3122613"/>
            <a:ext cx="8848725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  <a:defRPr/>
            </a:pPr>
            <a:r>
              <a:rPr lang="kk-KZ" b="1" dirty="0">
                <a:solidFill>
                  <a:srgbClr val="FF0000"/>
                </a:solidFill>
              </a:rPr>
              <a:t>5.</a:t>
            </a:r>
            <a:r>
              <a:rPr lang="kk-KZ" b="1" dirty="0"/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реакции бензола с хлором на свету происходит присоединение хлора , что приводит к образованию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гексахлорциклогексана</a:t>
            </a:r>
            <a:endParaRPr lang="kk-K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30" name="Rectangle 9"/>
          <p:cNvSpPr>
            <a:spLocks noChangeArrowheads="1"/>
          </p:cNvSpPr>
          <p:nvPr/>
        </p:nvSpPr>
        <p:spPr bwMode="auto">
          <a:xfrm>
            <a:off x="295275" y="33338"/>
            <a:ext cx="8686800" cy="8617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r>
              <a:rPr lang="kk-KZ" sz="2000" b="1" dirty="0">
                <a:solidFill>
                  <a:srgbClr val="FF0000"/>
                </a:solidFill>
              </a:rPr>
              <a:t>4.</a:t>
            </a:r>
            <a:r>
              <a:rPr lang="kk-KZ" sz="2000" b="1" dirty="0"/>
              <a:t> </a:t>
            </a:r>
            <a:r>
              <a:rPr lang="ru-RU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Реакции замещения. </a:t>
            </a:r>
            <a:r>
              <a:rPr lang="ru-RU" alt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Нитрирование</a:t>
            </a:r>
            <a:r>
              <a:rPr lang="ru-RU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endParaRPr lang="kk-KZ" sz="2000" b="1" dirty="0"/>
          </a:p>
        </p:txBody>
      </p:sp>
      <p:pic>
        <p:nvPicPr>
          <p:cNvPr id="7" name="Picture 4" descr="{A1FDE99F-51FB-4D1F-8F3B-6B55C5010991}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34" b="6334"/>
          <a:stretch>
            <a:fillRect/>
          </a:stretch>
        </p:blipFill>
        <p:spPr>
          <a:xfrm>
            <a:off x="1547664" y="4653136"/>
            <a:ext cx="5328592" cy="1656184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316385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>
            <a:normAutofit fontScale="90000"/>
          </a:bodyPr>
          <a:lstStyle/>
          <a:p>
            <a:r>
              <a:rPr lang="kk-KZ" altLang="ru-RU" sz="4000" b="1" dirty="0" smtClean="0">
                <a:solidFill>
                  <a:srgbClr val="FF0000"/>
                </a:solidFill>
              </a:rPr>
              <a:t>Применение </a:t>
            </a:r>
            <a:endParaRPr lang="ru-RU" altLang="ru-RU" sz="4000" b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096642842"/>
              </p:ext>
            </p:extLst>
          </p:nvPr>
        </p:nvGraphicFramePr>
        <p:xfrm>
          <a:off x="395288" y="765175"/>
          <a:ext cx="8497887" cy="5832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8643374"/>
      </p:ext>
    </p:extLst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221</Words>
  <Application>Microsoft Office PowerPoint</Application>
  <PresentationFormat>Экран (4:3)</PresentationFormat>
  <Paragraphs>59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Franklin Gothic Medium</vt:lpstr>
      <vt:lpstr>Times New Roman</vt:lpstr>
      <vt:lpstr>Тема Office</vt:lpstr>
      <vt:lpstr>Тема урока :</vt:lpstr>
      <vt:lpstr>Презентация PowerPoint</vt:lpstr>
      <vt:lpstr>НОМЕНКЛАТУРА и ИЗОМЕРИЯ </vt:lpstr>
      <vt:lpstr>Презентация PowerPoint</vt:lpstr>
      <vt:lpstr>Получение </vt:lpstr>
      <vt:lpstr>Получение бензола из циклогексана  </vt:lpstr>
      <vt:lpstr>Химические свойства </vt:lpstr>
      <vt:lpstr>Презентация PowerPoint</vt:lpstr>
      <vt:lpstr>Применение </vt:lpstr>
      <vt:lpstr>Домашнее задание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8</cp:revision>
  <dcterms:created xsi:type="dcterms:W3CDTF">2019-05-14T05:27:08Z</dcterms:created>
  <dcterms:modified xsi:type="dcterms:W3CDTF">2020-04-01T09:56:23Z</dcterms:modified>
</cp:coreProperties>
</file>