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111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1110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033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35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305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18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2130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909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4468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2382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483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BEFF2C-3B95-418A-BE6F-F12946DD4B9E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3CE536-B245-411F-B727-1CCB9EC19E1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53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wig-bilim.kz/kz/search?q=%D0%BC%D2%B1%D0%BD%D0%B0%D0%B9" TargetMode="External"/><Relationship Id="rId2" Type="http://schemas.openxmlformats.org/officeDocument/2006/relationships/hyperlink" Target="https://bilimland.kz/kk/courses/chemistry-kk/organikalyq-ximiya/tabihi-komirsutekter-olardy-ongdeu/lesson/qazbaly-oty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ilimland.kz/kk/subject/ximiya/11-synyp/komirsutekterding-tabihi-kozderi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ÐÐ°ÑÑÐ¸Ð½ÐºÐ¸ Ð¿Ð¾ Ð·Ð°Ð¿ÑÐ¾ÑÑ Ð¼Ò±Ð½Ð°Ð¹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8640"/>
            <a:ext cx="2700875" cy="1978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ÐÐ°ÑÑÐ¸Ð½ÐºÐ¸ Ð¿Ð¾ Ð·Ð°Ð¿ÑÐ¾ÑÑ ÑÐ°Ñ ÐºÓ©Ð¼ÑÑ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188640"/>
            <a:ext cx="2754188" cy="1978531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ÐÐ°ÑÑÐ¸Ð½ÐºÐ¸ Ð¿Ð¾ Ð·Ð°Ð¿ÑÐ¾ÑÑ Ð¶ÐµÐ» ÑÐ½ÐµÑÐ³Ð¸ÑÑÑ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5118" y="188640"/>
            <a:ext cx="2754188" cy="21144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ÐÐ°ÑÑÐ¸Ð½ÐºÐ¸ Ð¿Ð¾ Ð·Ð°Ð¿ÑÐ¾ÑÑ Ð¼Ò±Ð½Ð°Ð¹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708920"/>
            <a:ext cx="2915174" cy="1978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ÐÐ°ÑÑÐ¸Ð½ÐºÐ¸ Ð¿Ð¾ Ð·Ð°Ð¿ÑÐ¾ÑÑ ÐºÒ¯Ð½ ÑÐ½ÐµÑÐ³Ð¸ÑÑÑ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71" y="2708919"/>
            <a:ext cx="2790638" cy="197834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ÐÐ°ÑÑÐ¸Ð½ÐºÐ¸ Ð¿Ð¾ Ð·Ð°Ð¿ÑÐ¾ÑÑ ÑÑ ÑÐ½ÐµÑÐ³Ð¸ÑÑÑ"/>
          <p:cNvPicPr/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18"/>
          <a:stretch/>
        </p:blipFill>
        <p:spPr bwMode="auto">
          <a:xfrm>
            <a:off x="2987824" y="2708919"/>
            <a:ext cx="3096344" cy="197834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Рисунок 9" descr="ÐÐ°ÑÑÐ¸Ð½ÐºÐ¸ Ð¿Ð¾ Ð·Ð°Ð¿ÑÐ¾ÑÑ ÑÐ²ÐµÑ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382" y="4869160"/>
            <a:ext cx="2610172" cy="1708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ÐÐ°ÑÑÐ¸Ð½ÐºÐ¸ Ð¿Ð¾ Ð·Ð°Ð¿ÑÐ¾ÑÑ Ð±ÐµÐ½Ð·Ð¸Ð½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4763423"/>
            <a:ext cx="2817254" cy="183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Рисунок 11" descr="ÐÐ°ÑÑÐ¸Ð½ÐºÐ¸ Ð¿Ð¾ Ð·Ð°Ð¿ÑÐ¾ÑÑ ÑÑÑÐµÐº Ð³Ð°Ð·Ñ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951"/>
          <a:stretch/>
        </p:blipFill>
        <p:spPr bwMode="auto">
          <a:xfrm>
            <a:off x="6372200" y="4763423"/>
            <a:ext cx="2643228" cy="18353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18659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урока</a:t>
            </a:r>
            <a:r>
              <a:rPr lang="kk-KZ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564904"/>
            <a:ext cx="8229600" cy="2016224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smtClean="0"/>
              <a:t>Ископаемые </a:t>
            </a:r>
            <a:r>
              <a:rPr lang="ru-RU" dirty="0"/>
              <a:t>виды топлива. №14 Демонстрация: Виды топливо</a:t>
            </a:r>
            <a:endParaRPr lang="ru-RU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2343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обучения: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3384376"/>
          </a:xfrm>
        </p:spPr>
        <p:txBody>
          <a:bodyPr>
            <a:noAutofit/>
          </a:bodyPr>
          <a:lstStyle/>
          <a:p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9.4.3.15 знать,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углеродсодержащие соединения могут быть использованы в качестве топлива и знать альтернативные виды топлива  и понимать их недостатки и преимущества</a:t>
            </a:r>
            <a:r>
              <a:rPr lang="ru-RU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kk-KZ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9.4.3.16 </a:t>
            </a:r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знать месторождения угля, нефти и газа в Казахстане и объяснять </a:t>
            </a:r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их влияние на окружающую среду.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3608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Цели урока: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700808"/>
            <a:ext cx="8229600" cy="3384376"/>
          </a:xfrm>
        </p:spPr>
        <p:txBody>
          <a:bodyPr>
            <a:noAutofit/>
          </a:bodyPr>
          <a:lstStyle/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Называть  углеродсодержащие соединения использующиеся  в качестве топлива;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Перечислять  альтернативные виды топлива  и объяснять  их недостатки и преимущества;</a:t>
            </a:r>
          </a:p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Назвать месторождения нефти, природного  газа и угля, и отмечать  на карте Казахстана;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Объяснять воздействия на окружающую среду добычи нефти, угля и природного газа в Казахстане;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06101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sz="6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 оценивания:</a:t>
            </a:r>
            <a:endParaRPr lang="ru-RU" sz="6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0768"/>
            <a:ext cx="8229600" cy="5157192"/>
          </a:xfrm>
        </p:spPr>
        <p:txBody>
          <a:bodyPr>
            <a:noAutofit/>
          </a:bodyPr>
          <a:lstStyle/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Называет углеродсодержащие виды топлива;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Называет сферы применения углеродсодержащих видов топлива;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Устно сравнивает углеродсодержащие виды топлива с альтернативными видами топлива;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Заполняет таблицу о приемуществах и недостатках  альтернативного вида топлива;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Заполняет таблицу: Месторождения нефти, природного газа и угля в Казахстане;</a:t>
            </a:r>
            <a:endParaRPr lang="ru-RU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Указывает на карте Казахстана основные месторождения нефти, природного газа и угля.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59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Применение</a:t>
            </a:r>
          </a:p>
          <a:p>
            <a:pPr lvl="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Преимущества и недостатки</a:t>
            </a:r>
          </a:p>
          <a:p>
            <a:pPr lvl="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Влияние на окружающую среду </a:t>
            </a:r>
          </a:p>
          <a:p>
            <a:pPr lvl="0"/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Месторождения в Казахстане </a:t>
            </a:r>
          </a:p>
          <a:p>
            <a:endParaRPr lang="ru-RU" b="1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616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Ссылки для применения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2274838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u="sng" dirty="0" smtClean="0">
                <a:hlinkClick r:id="rId2"/>
              </a:rPr>
              <a:t>https</a:t>
            </a:r>
            <a:r>
              <a:rPr lang="ru-RU" u="sng" dirty="0">
                <a:hlinkClick r:id="rId2"/>
              </a:rPr>
              <a:t>://</a:t>
            </a:r>
            <a:r>
              <a:rPr lang="ru-RU" u="sng" dirty="0" smtClean="0">
                <a:hlinkClick r:id="rId2"/>
              </a:rPr>
              <a:t>bilimland.kz/kk/courses/chemistry-kk/organikalyq-ximiya/tabihi-komirsutekter-olardy-ongdeu/lesson/qazbaly-otyn</a:t>
            </a:r>
            <a:endParaRPr lang="ru-RU" u="sng" dirty="0" smtClean="0"/>
          </a:p>
          <a:p>
            <a:pPr marL="342900" lvl="0" indent="-342900">
              <a:buAutoNum type="arabicPeriod"/>
            </a:pPr>
            <a:endParaRPr lang="ru-RU" u="sng" dirty="0"/>
          </a:p>
          <a:p>
            <a:pPr marL="342900" lvl="0" indent="-342900">
              <a:buAutoNum type="arabicPeriod"/>
            </a:pPr>
            <a:r>
              <a:rPr lang="ru-RU" u="sng" dirty="0" smtClean="0">
                <a:hlinkClick r:id="rId3"/>
              </a:rPr>
              <a:t>https</a:t>
            </a:r>
            <a:r>
              <a:rPr lang="ru-RU" u="sng" dirty="0">
                <a:hlinkClick r:id="rId3"/>
              </a:rPr>
              <a:t>://twig-bilim.kz/kz/search?q=%</a:t>
            </a:r>
            <a:r>
              <a:rPr lang="ru-RU" u="sng" dirty="0" smtClean="0">
                <a:hlinkClick r:id="rId3"/>
              </a:rPr>
              <a:t>D0%BC%D2%B1%D0%BD%D0%B0%D0%B9</a:t>
            </a:r>
            <a:endParaRPr lang="ru-RU" u="sng" dirty="0" smtClean="0"/>
          </a:p>
          <a:p>
            <a:pPr marL="342900" lvl="0" indent="-342900">
              <a:buAutoNum type="arabicPeriod"/>
            </a:pPr>
            <a:endParaRPr lang="ru-RU" u="sng" dirty="0" smtClean="0"/>
          </a:p>
          <a:p>
            <a:pPr marL="342900" lvl="0" indent="-342900">
              <a:buAutoNum type="arabicPeriod"/>
            </a:pPr>
            <a:r>
              <a:rPr lang="ru-RU" u="sng" dirty="0" smtClean="0">
                <a:hlinkClick r:id="rId4"/>
              </a:rPr>
              <a:t> https</a:t>
            </a:r>
            <a:r>
              <a:rPr lang="ru-RU" u="sng" dirty="0">
                <a:hlinkClick r:id="rId4"/>
              </a:rPr>
              <a:t>://bilimland.kz/kk/subject/ximiya/11-synyp/komirsutekterding-tabihi-kozderi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2526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Прочитайте параграф 52 </a:t>
            </a:r>
            <a:r>
              <a:rPr lang="ru-RU" dirty="0" err="1" smtClean="0"/>
              <a:t>стр</a:t>
            </a:r>
            <a:r>
              <a:rPr lang="ru-RU" dirty="0" smtClean="0"/>
              <a:t> 243     </a:t>
            </a:r>
          </a:p>
          <a:p>
            <a:r>
              <a:rPr lang="ru-RU" dirty="0"/>
              <a:t> </a:t>
            </a:r>
            <a:r>
              <a:rPr lang="ru-RU" dirty="0" smtClean="0"/>
              <a:t>       </a:t>
            </a:r>
            <a:r>
              <a:rPr lang="ru-RU" dirty="0" smtClean="0"/>
              <a:t>издательства </a:t>
            </a:r>
            <a:r>
              <a:rPr lang="ru-RU" dirty="0" err="1" smtClean="0"/>
              <a:t>Атамура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54878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208</Words>
  <Application>Microsoft Office PowerPoint</Application>
  <PresentationFormat>Экран (4:3)</PresentationFormat>
  <Paragraphs>30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Тема урока:</vt:lpstr>
      <vt:lpstr>Цели обучения:</vt:lpstr>
      <vt:lpstr>Цели урока:</vt:lpstr>
      <vt:lpstr>Критерий оценивания:</vt:lpstr>
      <vt:lpstr>Презентация PowerPoint</vt:lpstr>
      <vt:lpstr>Ссылки для применения</vt:lpstr>
      <vt:lpstr>Домашнее задание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4</cp:revision>
  <dcterms:created xsi:type="dcterms:W3CDTF">2019-05-20T09:56:20Z</dcterms:created>
  <dcterms:modified xsi:type="dcterms:W3CDTF">2020-04-01T09:36:16Z</dcterms:modified>
</cp:coreProperties>
</file>