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37A7EE-575D-428E-837A-3004121011D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ECEF89F-371D-4EE0-AA4A-E3B523A7EF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A7EE-575D-428E-837A-3004121011D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F89F-371D-4EE0-AA4A-E3B523A7E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A7EE-575D-428E-837A-3004121011D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F89F-371D-4EE0-AA4A-E3B523A7E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A7EE-575D-428E-837A-3004121011D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F89F-371D-4EE0-AA4A-E3B523A7E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A7EE-575D-428E-837A-3004121011D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F89F-371D-4EE0-AA4A-E3B523A7E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A7EE-575D-428E-837A-3004121011D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F89F-371D-4EE0-AA4A-E3B523A7EF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A7EE-575D-428E-837A-3004121011D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F89F-371D-4EE0-AA4A-E3B523A7E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A7EE-575D-428E-837A-3004121011D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F89F-371D-4EE0-AA4A-E3B523A7E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A7EE-575D-428E-837A-3004121011D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F89F-371D-4EE0-AA4A-E3B523A7E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A7EE-575D-428E-837A-3004121011D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F89F-371D-4EE0-AA4A-E3B523A7EFA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7A7EE-575D-428E-837A-3004121011D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CEF89F-371D-4EE0-AA4A-E3B523A7E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37A7EE-575D-428E-837A-3004121011DD}" type="datetimeFigureOut">
              <a:rPr lang="ru-RU" smtClean="0"/>
              <a:pPr/>
              <a:t>01.04.2020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ECEF89F-371D-4EE0-AA4A-E3B523A7EFA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hydrocarbonsalkanealkene4p104.blogspot.com/p/saturated-and-unsaturated-hydrocarbons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Ð°ÑÑÐ¸Ð½ÐºÐ¸ Ð¿Ð¾ Ð·Ð°Ð¿ÑÐ¾ÑÑ ETEN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00803">
            <a:off x="416436" y="3363170"/>
            <a:ext cx="2171574" cy="185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Алкены</a:t>
            </a:r>
            <a:r>
              <a:rPr lang="ru-RU" sz="4800" b="1" dirty="0" smtClean="0"/>
              <a:t> </a:t>
            </a:r>
            <a:endParaRPr lang="ru-RU" sz="4800" b="1" dirty="0"/>
          </a:p>
        </p:txBody>
      </p:sp>
      <p:sp>
        <p:nvSpPr>
          <p:cNvPr id="11" name="Объект 10"/>
          <p:cNvSpPr>
            <a:spLocks noGrp="1"/>
          </p:cNvSpPr>
          <p:nvPr>
            <p:ph sz="quarter" idx="13"/>
          </p:nvPr>
        </p:nvSpPr>
        <p:spPr>
          <a:xfrm>
            <a:off x="2483767" y="2204864"/>
            <a:ext cx="6203033" cy="392129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 smtClean="0"/>
              <a:t>     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обучения: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9.4.3.9 -описывать понятие ненасыщенности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9.4.3.10 - изучить химические свойства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алкенов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примере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(горение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гидрирование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гидратация, галогенирование, качественные реакции), подтверждать их уравнениями химических реакций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9.4.3.11-объяснять особенности строения полимеров и механизм реакций полимеризации на примере полиэтилена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9.4.3.12 -объяснять и изучать проблему длительного разрушения пластика и знать последствия накопления пластических материалов в окружающей среде</a:t>
            </a: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665643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11560" y="620687"/>
            <a:ext cx="7776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http://hydrocarbonsalkanealkene4p104.blogspot.com/p/saturated-and-unsaturated-hydrocarbons.html</a:t>
            </a:r>
            <a:endParaRPr lang="kk-KZ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1267018"/>
            <a:ext cx="7272808" cy="136989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просмотра видео наблюдайте возникающие изменения.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Объясните причину возникновения изменений ..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уравнение реакции</a:t>
            </a:r>
          </a:p>
          <a:p>
            <a:pPr algn="ctr"/>
            <a:endParaRPr lang="kk-KZ" dirty="0" smtClean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971600" y="2924944"/>
            <a:ext cx="7416824" cy="28083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kk-KZ" sz="2400" b="1" dirty="0" smtClean="0"/>
          </a:p>
          <a:p>
            <a:r>
              <a:rPr lang="kk-KZ" sz="2400" b="1" dirty="0" smtClean="0">
                <a:solidFill>
                  <a:srgbClr val="C00000"/>
                </a:solidFill>
              </a:rPr>
              <a:t>ЗАДАНИЕ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уравнение реакции взаимодействия ниже приведенных соединений с бромом: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А) пропан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бутен-1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пропен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5754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98469" y="260648"/>
            <a:ext cx="3816424" cy="36004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АЛКЕНЫ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9829" y="908720"/>
            <a:ext cx="3027291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ПРИСОЕДИНЕНИЕ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724128" y="908720"/>
            <a:ext cx="2880320" cy="50405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ГОРЕНИЕ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ÐÐ°ÑÑÐ¸Ð½ÐºÐ¸ Ð¿Ð¾ Ð·Ð°Ð¿ÑÐ¾ÑÑ ALKENE STRUCTUR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333" b="18350"/>
          <a:stretch/>
        </p:blipFill>
        <p:spPr bwMode="auto">
          <a:xfrm>
            <a:off x="827584" y="1601863"/>
            <a:ext cx="1742102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13417" y="2500236"/>
            <a:ext cx="5109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Двойная связь углерод-углерод является активной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2239821" y="2060143"/>
            <a:ext cx="0" cy="4591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2055" name="Picture 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64" t="26732" r="44406" b="63138"/>
          <a:stretch/>
        </p:blipFill>
        <p:spPr bwMode="auto">
          <a:xfrm>
            <a:off x="674656" y="3113099"/>
            <a:ext cx="4047626" cy="1087460"/>
          </a:xfrm>
          <a:prstGeom prst="rect">
            <a:avLst/>
          </a:prstGeom>
          <a:noFill/>
          <a:ln w="9525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2" name="Прямоугольник 11"/>
          <p:cNvSpPr/>
          <p:nvPr/>
        </p:nvSpPr>
        <p:spPr>
          <a:xfrm>
            <a:off x="683673" y="4345507"/>
            <a:ext cx="3772025" cy="1768809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реакции присоединения двойные связи разрушаются, ненасыщенные углеводороды превращаются в насыщенные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599746" y="1480059"/>
            <a:ext cx="3129083" cy="15716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600" dirty="0" smtClean="0">
                <a:solidFill>
                  <a:srgbClr val="002060"/>
                </a:solidFill>
              </a:rPr>
              <a:t>Продуктами реакции горения всех органических веществ являются СО</a:t>
            </a:r>
            <a:r>
              <a:rPr lang="kk-KZ" sz="1400" dirty="0" smtClean="0">
                <a:solidFill>
                  <a:srgbClr val="002060"/>
                </a:solidFill>
              </a:rPr>
              <a:t>2</a:t>
            </a:r>
            <a:r>
              <a:rPr lang="kk-KZ" sz="1600" dirty="0" smtClean="0">
                <a:solidFill>
                  <a:srgbClr val="002060"/>
                </a:solidFill>
              </a:rPr>
              <a:t> и Н</a:t>
            </a:r>
            <a:r>
              <a:rPr lang="kk-KZ" sz="1400" dirty="0" smtClean="0">
                <a:solidFill>
                  <a:srgbClr val="002060"/>
                </a:solidFill>
              </a:rPr>
              <a:t>2</a:t>
            </a:r>
            <a:r>
              <a:rPr lang="kk-KZ" sz="1600" dirty="0" smtClean="0">
                <a:solidFill>
                  <a:srgbClr val="002060"/>
                </a:solidFill>
              </a:rPr>
              <a:t>О </a:t>
            </a:r>
            <a:endParaRPr lang="ru-RU" sz="1600" dirty="0">
              <a:solidFill>
                <a:srgbClr val="00206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364088" y="3510956"/>
            <a:ext cx="26500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dirty="0" smtClean="0"/>
              <a:t>СхНу + О</a:t>
            </a:r>
            <a:r>
              <a:rPr lang="kk-KZ" sz="1600" dirty="0" smtClean="0"/>
              <a:t>2</a:t>
            </a:r>
            <a:r>
              <a:rPr lang="kk-KZ" sz="2000" dirty="0" smtClean="0"/>
              <a:t> → СО</a:t>
            </a:r>
            <a:r>
              <a:rPr lang="kk-KZ" sz="1600" dirty="0" smtClean="0"/>
              <a:t>2 </a:t>
            </a:r>
            <a:r>
              <a:rPr lang="kk-KZ" sz="2000" dirty="0" smtClean="0"/>
              <a:t>+ Н</a:t>
            </a:r>
            <a:r>
              <a:rPr lang="kk-KZ" sz="1600" dirty="0" smtClean="0"/>
              <a:t>2</a:t>
            </a:r>
            <a:r>
              <a:rPr lang="kk-KZ" sz="2000" dirty="0" smtClean="0"/>
              <a:t>О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857222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45720" y="692696"/>
            <a:ext cx="7429552" cy="221628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kk-KZ" b="1" dirty="0" smtClean="0">
              <a:latin typeface="Cambria" pitchFamily="18" charset="0"/>
            </a:endParaRPr>
          </a:p>
          <a:p>
            <a:r>
              <a:rPr lang="ru-RU" sz="2000" b="1" dirty="0">
                <a:latin typeface="Cambria" pitchFamily="18" charset="0"/>
              </a:rPr>
              <a:t>Химические свойства </a:t>
            </a:r>
            <a:r>
              <a:rPr lang="ru-RU" sz="2000" b="1" dirty="0" err="1">
                <a:latin typeface="Cambria" pitchFamily="18" charset="0"/>
              </a:rPr>
              <a:t>алкенов</a:t>
            </a:r>
            <a:r>
              <a:rPr lang="ru-RU" sz="2000" b="1" dirty="0">
                <a:latin typeface="Cambria" pitchFamily="18" charset="0"/>
              </a:rPr>
              <a:t>:</a:t>
            </a:r>
          </a:p>
          <a:p>
            <a:r>
              <a:rPr lang="ru-RU" sz="2000" dirty="0">
                <a:latin typeface="Cambria" pitchFamily="18" charset="0"/>
              </a:rPr>
              <a:t>А. Гидрирование </a:t>
            </a:r>
          </a:p>
          <a:p>
            <a:r>
              <a:rPr lang="ru-RU" sz="2000" dirty="0">
                <a:latin typeface="Cambria" pitchFamily="18" charset="0"/>
              </a:rPr>
              <a:t>Б. Гидратация</a:t>
            </a:r>
          </a:p>
          <a:p>
            <a:r>
              <a:rPr lang="ru-RU" sz="2000" dirty="0">
                <a:latin typeface="Cambria" pitchFamily="18" charset="0"/>
              </a:rPr>
              <a:t>В. Взаимодействие с галогенами</a:t>
            </a:r>
          </a:p>
          <a:p>
            <a:r>
              <a:rPr lang="ru-RU" sz="2000" dirty="0">
                <a:latin typeface="Cambria" pitchFamily="18" charset="0"/>
              </a:rPr>
              <a:t>Г. Взаимодействие с </a:t>
            </a:r>
            <a:r>
              <a:rPr lang="ru-RU" sz="2000" dirty="0" err="1">
                <a:latin typeface="Cambria" pitchFamily="18" charset="0"/>
              </a:rPr>
              <a:t>галогеноводородом</a:t>
            </a:r>
            <a:endParaRPr lang="ru-RU" sz="2000" dirty="0">
              <a:latin typeface="Cambria" pitchFamily="18" charset="0"/>
            </a:endParaRPr>
          </a:p>
          <a:p>
            <a:r>
              <a:rPr lang="ru-RU" sz="2000" dirty="0">
                <a:latin typeface="Cambria" pitchFamily="18" charset="0"/>
              </a:rPr>
              <a:t>Д. Реакция полимеризации </a:t>
            </a:r>
          </a:p>
          <a:p>
            <a:r>
              <a:rPr lang="ru-RU" sz="2000" dirty="0">
                <a:latin typeface="Cambria" pitchFamily="18" charset="0"/>
              </a:rPr>
              <a:t>Е. Реакция горения</a:t>
            </a:r>
          </a:p>
          <a:p>
            <a:endParaRPr lang="kk-KZ" dirty="0" smtClean="0">
              <a:latin typeface="Cambria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99592" y="3717032"/>
            <a:ext cx="74888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примере этилена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напишите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уравнение реакции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взаимодействия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выше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написанными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веществами</a:t>
            </a:r>
            <a:endParaRPr lang="ru-RU" sz="2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ÐÐ°ÑÑÐ¸Ð½ÐºÐ¸ Ð¿Ð¾ Ð·Ð°Ð¿ÑÐ¾ÑÑ Ð½ÐµÑÐ°Ð·Ð»Ð°Ð³Ð°ÐµÐ¼ÑÐ¹ Ð¼ÑÑÐ¾Ñ Ð² Ð¿ÑÐ¸ÑÐ¾Ð´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86" y="1196752"/>
            <a:ext cx="756403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52386" y="5583912"/>
            <a:ext cx="724820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Cambria" pitchFamily="18" charset="0"/>
              </a:rPr>
              <a:t>Почему изделия из полимера устойчивы к  разложению?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16374" y="2564903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Домашняя работа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4609704" cy="3493008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Параграф 49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230  издательства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Атамура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Выполните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2-3 из группы А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Попробуйте решить задачи из группы В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Самым любознательным задача 1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 группы С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4" name="Picture 4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924944"/>
            <a:ext cx="3419475" cy="2667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0343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275</TotalTime>
  <Words>218</Words>
  <Application>Microsoft Office PowerPoint</Application>
  <PresentationFormat>Экран (4:3)</PresentationFormat>
  <Paragraphs>40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Cambria</vt:lpstr>
      <vt:lpstr>Century Gothic</vt:lpstr>
      <vt:lpstr>Times New Roman</vt:lpstr>
      <vt:lpstr>Wingdings</vt:lpstr>
      <vt:lpstr>Wingdings 2</vt:lpstr>
      <vt:lpstr>Остин</vt:lpstr>
      <vt:lpstr>Алкены 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Домашняя работа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Нургул Мендибаева</dc:creator>
  <cp:lastModifiedBy>Пользователь Windows</cp:lastModifiedBy>
  <cp:revision>16</cp:revision>
  <dcterms:created xsi:type="dcterms:W3CDTF">2018-12-07T08:45:05Z</dcterms:created>
  <dcterms:modified xsi:type="dcterms:W3CDTF">2020-04-01T10:09:22Z</dcterms:modified>
</cp:coreProperties>
</file>