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4" r:id="rId4"/>
    <p:sldId id="266" r:id="rId5"/>
    <p:sldId id="267" r:id="rId6"/>
    <p:sldId id="263" r:id="rId7"/>
    <p:sldId id="268" r:id="rId8"/>
    <p:sldId id="269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B97EDC-B3BF-4DC4-A49F-A97AD7B6FF74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A8C60-625A-453E-8FF6-186349ABB3B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2921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Стереоизомерия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-транс или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E-Z)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356" y="3190962"/>
            <a:ext cx="10515600" cy="25835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4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 мақсаты</a:t>
            </a:r>
            <a:endParaRPr lang="ru-RU" b="1" u="sng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10.4.2.15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цис- және транс-изомерлер </a:t>
            </a: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формулаларының моделін құра білу және оны стереоизомерияның бір түрі ретінде түсіну.</a:t>
            </a:r>
            <a:endParaRPr 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4276200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</a:t>
            </a: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ғ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алау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критерийлері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Оқушылар мақсатқа жетеді,егер 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кейбір қанықпаған қосылыстар үшін геометриялық изомерияның түрлерін білсе және тиісті изомерлердің формулаларын жаза алса;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оның қаңқалық және құрылымдық формуласынан изомердің түрін анықтай білсе;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E-Z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номенклатурасы бойынша қосылыстарға  атау бере алса.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01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Бутеннің цис және транс формадағы изомерлері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Ð°Ð»ÐºÐµÐ½Ð´ÐµÑÐ´ÑÒ£ ÑÐ¸Ñ ÑÑÐ°Ð½Ñ Ð¸Ð·Ð¾Ð¼ÐµÑÐ¸ÑÑÑ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6274" y="2116899"/>
            <a:ext cx="8805797" cy="393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71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27342"/>
            <a:ext cx="10972800" cy="51972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4000" dirty="0" smtClean="0"/>
              <a:t>	Егер </a:t>
            </a:r>
            <a:r>
              <a:rPr lang="kk-KZ" sz="4000" dirty="0"/>
              <a:t>екі үлкен  топ қос байланыстың бір жағында орналасса, яғни олар бір-біріне цис-позицияларда болса, онда бұл зат Z-изомер (оның zusammen - бірге) деп аталады. Үлкен  топтар қос байланыстың қарама-қарсы жағында  болған кезде (транс-позицияда), бұл изомера E-изомер деп аталады (оның үстіне, entgegen –қарама-қарсы). Топтар мен атомдардың басымдық тәртібі «Кан-Ингольд-Пролог» ережелерімен анықталады.</a:t>
            </a: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45803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27342"/>
            <a:ext cx="10972800" cy="5197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dirty="0" smtClean="0"/>
              <a:t>	</a:t>
            </a:r>
            <a:r>
              <a:rPr lang="kk-KZ" sz="3600" dirty="0"/>
              <a:t>Қос байланыстағы екі атомның әрқайсысы үшін әр орынбасардың үлкенін анықтау қажет. Егер екі орынбасардың екеуі де </a:t>
            </a:r>
            <a:r>
              <a:rPr lang="ru-RU" sz="3600" dirty="0"/>
              <a:t>π</a:t>
            </a:r>
            <a:r>
              <a:rPr lang="kk-KZ" sz="3600" dirty="0"/>
              <a:t>-қосылыс жазықтығының бір жағында орналасса, онда мұндай конфигурация Z символы арқылы белгіленеді, егер бұл топтар </a:t>
            </a:r>
            <a:r>
              <a:rPr lang="ru-RU" sz="3600" dirty="0"/>
              <a:t>π</a:t>
            </a:r>
            <a:r>
              <a:rPr lang="kk-KZ" sz="3600" dirty="0"/>
              <a:t>-байланыс жазықтығының қарама-қарсы жағында болса, онда конфигурация Е символымен белгіленеді.</a:t>
            </a:r>
            <a:endParaRPr lang="ru-RU" sz="3600" dirty="0"/>
          </a:p>
          <a:p>
            <a:pPr marL="0" indent="0">
              <a:buNone/>
            </a:pP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9210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Тапсырмалар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1-бром-1,2-дихлорэтиленнің 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геометриялық </a:t>
            </a: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изомерін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құрастырып,</a:t>
            </a:r>
            <a:r>
              <a:rPr lang="kk-KZ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цис-транс және E-Z </a:t>
            </a: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номенклатурасы бойынша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атау беріңіз</a:t>
            </a: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Гексен қосылысының цис және транс формадағы изомерлерін жаз.</a:t>
            </a:r>
          </a:p>
          <a:p>
            <a:pPr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kk-KZ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Осы қосылыстың класс аралық изомерлерін көрсетіп оларды ата.</a:t>
            </a:r>
            <a:endParaRPr lang="ru-RU" sz="3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4581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Кітаппен жұмыс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000" dirty="0" smtClean="0"/>
              <a:t>82 беттегі 96 суретті түсіндіріп бер.</a:t>
            </a:r>
          </a:p>
          <a:p>
            <a:r>
              <a:rPr lang="kk-KZ" sz="4000" dirty="0" smtClean="0"/>
              <a:t>84 беттегі 4а тапсырмасын орында.</a:t>
            </a:r>
          </a:p>
          <a:p>
            <a:r>
              <a:rPr lang="kk-KZ" sz="4000" dirty="0" smtClean="0"/>
              <a:t>84 беттегі 9 тапсырманы орында.</a:t>
            </a:r>
            <a:endParaRPr lang="kk-KZ" sz="4000" dirty="0" smtClean="0"/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0379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 жұмысы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dirty="0" smtClean="0"/>
              <a:t>Параграф 70</a:t>
            </a:r>
          </a:p>
          <a:p>
            <a:pPr marL="0" indent="0">
              <a:buNone/>
            </a:pPr>
            <a:r>
              <a:rPr lang="kk-KZ" sz="4000" dirty="0" smtClean="0"/>
              <a:t> 84 бет 6-7 тапсырмалар.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2350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000" dirty="0" smtClean="0"/>
              <a:t>Рефлексия :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400" dirty="0"/>
              <a:t>Не білдім?</a:t>
            </a:r>
            <a:endParaRPr lang="ru-RU" sz="4400" dirty="0"/>
          </a:p>
          <a:p>
            <a:r>
              <a:rPr lang="kk-KZ" sz="4400" dirty="0"/>
              <a:t>Нені білуім керек?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67540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118</Words>
  <Application>Microsoft Office PowerPoint</Application>
  <PresentationFormat>Произвольный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Тақырыбы Стереоизомерия (цис-транс или E-Z) </vt:lpstr>
      <vt:lpstr>Бағалау  критерийлері:</vt:lpstr>
      <vt:lpstr>Бутеннің цис және транс формадағы изомерлері</vt:lpstr>
      <vt:lpstr>Презентация PowerPoint</vt:lpstr>
      <vt:lpstr>Презентация PowerPoint</vt:lpstr>
      <vt:lpstr>Тапсырмалар</vt:lpstr>
      <vt:lpstr>Кітаппен жұмыс</vt:lpstr>
      <vt:lpstr>Үй жұмысы</vt:lpstr>
      <vt:lpstr>Рефлексия 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Мещанова Анна Геннадьевна</dc:creator>
  <cp:lastModifiedBy>001</cp:lastModifiedBy>
  <cp:revision>6</cp:revision>
  <dcterms:created xsi:type="dcterms:W3CDTF">2018-01-26T13:39:08Z</dcterms:created>
  <dcterms:modified xsi:type="dcterms:W3CDTF">2020-03-31T14:08:06Z</dcterms:modified>
</cp:coreProperties>
</file>