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56" r:id="rId3"/>
    <p:sldId id="257" r:id="rId4"/>
    <p:sldId id="263" r:id="rId5"/>
    <p:sldId id="264" r:id="rId6"/>
    <p:sldId id="266" r:id="rId7"/>
    <p:sldId id="265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>
      <p:cViewPr varScale="1">
        <p:scale>
          <a:sx n="110" d="100"/>
          <a:sy n="110" d="100"/>
        </p:scale>
        <p:origin x="6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A30CA-E97B-4A30-BE6A-FC8653E94109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A477B-42AF-4382-9860-AE40785BA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32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56793"/>
            <a:ext cx="7632848" cy="204365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4680520" cy="22791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996952"/>
            <a:ext cx="77048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44371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3008313" cy="13681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1980-44BD-48FF-A0E8-C95FCB8969E2}" type="datetimeFigureOut">
              <a:rPr lang="ru-RU" smtClean="0"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1E6D3-0729-488D-B1F5-054CF571AC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«ЖҰМБАҚ СӨЗ» ойыны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 smtClean="0"/>
              <a:t>Бір оқушыны тақтаға шығарып жасырын сөз басқа оқушыларға көрсетіледі. Жұмбақ сөзді көрген оқушылар тақтадағы оқушыға ғылыми тілде түсіндіруі керек.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27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Полимерлену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ea typeface="Calibri" panose="020F0502020204030204" pitchFamily="34" charset="0"/>
              </a:rPr>
              <a:t>10.4.2.23 полиэтилен өндірісі процесінің схемасын құру;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ea typeface="Calibri" panose="020F0502020204030204" pitchFamily="34" charset="0"/>
              </a:rPr>
              <a:t>10.4.2.24 полиалкендердің қолдану аймағын атау және олардың өнімдерін қайта өңдеудің маңыздылығын бағалау</a:t>
            </a:r>
            <a:r>
              <a:rPr lang="kk-KZ" dirty="0" smtClean="0">
                <a:ea typeface="Calibri" panose="020F0502020204030204" pitchFamily="34" charset="0"/>
              </a:rPr>
              <a:t>;</a:t>
            </a:r>
            <a:endParaRPr lang="kk-KZ" dirty="0"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Сабақтың мақсаты</a:t>
            </a:r>
            <a:br>
              <a:rPr lang="kk-KZ" dirty="0" smtClean="0"/>
            </a:br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/>
              <a:t>Жетістік критерийлері:</a:t>
            </a:r>
          </a:p>
          <a:p>
            <a:r>
              <a:rPr lang="kk-KZ" i="1" dirty="0"/>
              <a:t>полиэтилен өндірісі процесінің схемасын </a:t>
            </a:r>
            <a:r>
              <a:rPr lang="kk-KZ" i="1" dirty="0" smtClean="0"/>
              <a:t>құру;</a:t>
            </a:r>
          </a:p>
          <a:p>
            <a:r>
              <a:rPr lang="kk-KZ" i="1" dirty="0" smtClean="0"/>
              <a:t>полиалкендердің </a:t>
            </a:r>
            <a:r>
              <a:rPr lang="kk-KZ" i="1" dirty="0"/>
              <a:t>қолдану аймағын атау </a:t>
            </a:r>
            <a:endParaRPr lang="kk-KZ" i="1" dirty="0" smtClean="0"/>
          </a:p>
          <a:p>
            <a:r>
              <a:rPr lang="kk-KZ" i="1" dirty="0" smtClean="0"/>
              <a:t>олардың </a:t>
            </a:r>
            <a:r>
              <a:rPr lang="kk-KZ" i="1" dirty="0"/>
              <a:t>өнімдерін қайта өңдеудің маңыздылығын бағалау;</a:t>
            </a:r>
          </a:p>
          <a:p>
            <a:endParaRPr lang="kk-KZ" i="1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err="1"/>
              <a:t>Полимерлерді</a:t>
            </a:r>
            <a:r>
              <a:rPr lang="ru-RU" sz="2000" dirty="0"/>
              <a:t> </a:t>
            </a:r>
            <a:r>
              <a:rPr lang="ru-RU" sz="2000" dirty="0" err="1"/>
              <a:t>өндіру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мен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өңдеуді</a:t>
            </a:r>
            <a:r>
              <a:rPr lang="ru-RU" sz="2000" dirty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83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Топтық жұмыс (30минут)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14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k-KZ" dirty="0" smtClean="0"/>
              <a:t>1-топ</a:t>
            </a:r>
          </a:p>
          <a:p>
            <a:pPr marL="0" indent="0">
              <a:buNone/>
            </a:pPr>
            <a:r>
              <a:rPr lang="ru-RU" dirty="0"/>
              <a:t>Полиэтилен </a:t>
            </a:r>
            <a:r>
              <a:rPr lang="ru-RU" dirty="0" err="1"/>
              <a:t>өндірісі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ақпаратпен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ru-RU" dirty="0" err="1"/>
              <a:t>полиэтен</a:t>
            </a:r>
            <a:r>
              <a:rPr lang="ru-RU" dirty="0"/>
              <a:t> </a:t>
            </a:r>
            <a:r>
              <a:rPr lang="ru-RU" dirty="0" err="1"/>
              <a:t>өндірісі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постер </a:t>
            </a:r>
            <a:r>
              <a:rPr lang="ru-RU" dirty="0" err="1"/>
              <a:t>құрастырады</a:t>
            </a:r>
            <a:r>
              <a:rPr lang="ru-RU" dirty="0"/>
              <a:t>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12160" y="1600200"/>
            <a:ext cx="267464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k-KZ" dirty="0" smtClean="0"/>
              <a:t>3-топ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>
                <a:ea typeface="Calibri" panose="020F0502020204030204" pitchFamily="34" charset="0"/>
              </a:rPr>
              <a:t>Оқушылар полиалкендердің қолданылуы бойынша презентация дайындайды.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235571" y="1600200"/>
            <a:ext cx="2314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275856" y="1620982"/>
            <a:ext cx="2314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799210" y="1620981"/>
            <a:ext cx="2996925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kk-KZ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2-топ</a:t>
            </a:r>
          </a:p>
          <a:p>
            <a:pPr lvl="0">
              <a:spcBef>
                <a:spcPct val="20000"/>
              </a:spcBef>
            </a:pP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полиалкендер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өнімдерінің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кестесін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маңыздылығын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бағалап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постер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7896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Бағалау критерийлері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14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k-KZ" dirty="0" smtClean="0"/>
              <a:t>1-топ</a:t>
            </a:r>
          </a:p>
          <a:p>
            <a:pPr marL="0" indent="0">
              <a:buNone/>
            </a:pPr>
            <a:r>
              <a:rPr lang="kk-KZ" i="1" dirty="0" smtClean="0"/>
              <a:t>- </a:t>
            </a:r>
            <a:r>
              <a:rPr lang="kk-KZ" i="1" dirty="0"/>
              <a:t>полиэтилен өндіружің жалпы схемасы болуы керек;</a:t>
            </a:r>
          </a:p>
          <a:p>
            <a:pPr marL="0" indent="0">
              <a:buNone/>
            </a:pPr>
            <a:r>
              <a:rPr lang="kk-KZ" i="1" dirty="0"/>
              <a:t>-онда өндірілген полиалкендердің мөлшері жайындағы деректер және оларды кәдеге жаратумен байланысты экологиялық  мәселелер кіруі қажет. </a:t>
            </a:r>
          </a:p>
          <a:p>
            <a:pPr marL="0" indent="0">
              <a:buNone/>
            </a:pPr>
            <a:endParaRPr lang="kk-KZ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12160" y="1600200"/>
            <a:ext cx="267464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k-KZ" dirty="0" smtClean="0"/>
              <a:t>3-топ</a:t>
            </a:r>
          </a:p>
          <a:p>
            <a:pPr marL="0" indent="0">
              <a:buNone/>
            </a:pPr>
            <a:r>
              <a:rPr lang="ru-RU" i="1" dirty="0"/>
              <a:t>- </a:t>
            </a:r>
            <a:r>
              <a:rPr lang="ru-RU" i="1" dirty="0" err="1"/>
              <a:t>пластикті</a:t>
            </a:r>
            <a:r>
              <a:rPr lang="ru-RU" i="1" dirty="0"/>
              <a:t> </a:t>
            </a:r>
            <a:r>
              <a:rPr lang="ru-RU" i="1" dirty="0" err="1"/>
              <a:t>қолдану</a:t>
            </a:r>
            <a:r>
              <a:rPr lang="ru-RU" i="1" dirty="0"/>
              <a:t> </a:t>
            </a:r>
            <a:r>
              <a:rPr lang="ru-RU" i="1" dirty="0" err="1"/>
              <a:t>туралы</a:t>
            </a:r>
            <a:r>
              <a:rPr lang="ru-RU" i="1" dirty="0"/>
              <a:t>,</a:t>
            </a:r>
          </a:p>
          <a:p>
            <a:pPr marL="0" indent="0">
              <a:buNone/>
            </a:pPr>
            <a:r>
              <a:rPr lang="ru-RU" i="1" dirty="0"/>
              <a:t>- осы </a:t>
            </a:r>
            <a:r>
              <a:rPr lang="ru-RU" i="1" dirty="0" err="1"/>
              <a:t>заттарды</a:t>
            </a:r>
            <a:r>
              <a:rPr lang="ru-RU" i="1" dirty="0"/>
              <a:t> </a:t>
            </a:r>
            <a:r>
              <a:rPr lang="ru-RU" i="1" dirty="0" err="1"/>
              <a:t>қолданудағы</a:t>
            </a:r>
            <a:r>
              <a:rPr lang="ru-RU" i="1" dirty="0"/>
              <a:t> </a:t>
            </a:r>
            <a:r>
              <a:rPr lang="ru-RU" i="1" dirty="0" err="1"/>
              <a:t>экологиялық</a:t>
            </a:r>
            <a:r>
              <a:rPr lang="ru-RU" i="1" dirty="0"/>
              <a:t> </a:t>
            </a:r>
            <a:r>
              <a:rPr lang="ru-RU" i="1" dirty="0" err="1"/>
              <a:t>және</a:t>
            </a:r>
            <a:r>
              <a:rPr lang="ru-RU" i="1" dirty="0"/>
              <a:t> </a:t>
            </a:r>
            <a:r>
              <a:rPr lang="ru-RU" i="1" dirty="0" err="1"/>
              <a:t>қайта</a:t>
            </a:r>
            <a:r>
              <a:rPr lang="ru-RU" i="1" dirty="0"/>
              <a:t> </a:t>
            </a:r>
            <a:r>
              <a:rPr lang="ru-RU" i="1" dirty="0" err="1"/>
              <a:t>өңдеудегі</a:t>
            </a:r>
            <a:r>
              <a:rPr lang="ru-RU" i="1" dirty="0"/>
              <a:t> </a:t>
            </a:r>
            <a:r>
              <a:rPr lang="ru-RU" i="1" dirty="0" err="1"/>
              <a:t>мәселелерді</a:t>
            </a:r>
            <a:r>
              <a:rPr lang="ru-RU" i="1" dirty="0"/>
              <a:t> </a:t>
            </a:r>
            <a:r>
              <a:rPr lang="ru-RU" i="1" dirty="0" err="1"/>
              <a:t>қарастырады</a:t>
            </a:r>
            <a:r>
              <a:rPr lang="ru-RU" i="1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235571" y="1600200"/>
            <a:ext cx="2314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275856" y="1620982"/>
            <a:ext cx="2314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04383" y="1636927"/>
            <a:ext cx="2996925" cy="342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kk-KZ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2-топ</a:t>
            </a:r>
          </a:p>
          <a:p>
            <a:pPr>
              <a:spcBef>
                <a:spcPct val="20000"/>
              </a:spcBef>
            </a:pPr>
            <a:r>
              <a:rPr lang="kk-KZ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қайта өңдеу әдістерін ұсыну қажет; </a:t>
            </a:r>
          </a:p>
          <a:p>
            <a:pPr>
              <a:spcBef>
                <a:spcPct val="20000"/>
              </a:spcBef>
            </a:pPr>
            <a:r>
              <a:rPr lang="kk-KZ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полиалкендерді өңдегенде қандай өнімдер түзілуі мүмкін екендігін көрсету;</a:t>
            </a:r>
          </a:p>
          <a:p>
            <a:pPr>
              <a:spcBef>
                <a:spcPct val="20000"/>
              </a:spcBef>
            </a:pPr>
            <a:r>
              <a:rPr lang="kk-KZ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әрбір қайта өңдеу әдістерінің артықшылығы мен кемшілігін көрсету.</a:t>
            </a:r>
          </a:p>
          <a:p>
            <a:pPr>
              <a:spcBef>
                <a:spcPct val="20000"/>
              </a:spcBef>
            </a:pPr>
            <a:endParaRPr lang="kk-KZ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6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СПИКЕРЛЕР ЖҰМЫСТЫ ҚОРҒАЙДЫ (2МИНУТ)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 smtClean="0">
                <a:ea typeface="Calibri" panose="020F0502020204030204" pitchFamily="34" charset="0"/>
              </a:rPr>
              <a:t>БАҒАЛАУ КРИТЕРИЙЛЕРІНЕ СҮЙЕНІП БАҒАЛАП ОТЫРУ. КЕРЕК АҚПАРАТТЫ ЖАЗЫП АЛУ.</a:t>
            </a:r>
            <a:endParaRPr lang="kk-KZ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898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«ЕКІ ЖҰЛДЫЗ, БІР ТІЛЕК»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dirty="0" smtClean="0">
                <a:ea typeface="Calibri" panose="020F0502020204030204" pitchFamily="34" charset="0"/>
              </a:rPr>
              <a:t>БАҒАЛАУ КРИТЕРИЙЛЕРІНЕ СҮЙЕНІП ӘР ТОПТЫҢ ЖҰМЫСЫН БАҒАЛАУ</a:t>
            </a:r>
            <a:endParaRPr lang="kk-KZ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44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ea typeface="Times New Roman" panose="02020603050405020304" pitchFamily="18" charset="0"/>
              </a:rPr>
              <a:t>Рефлексия </a:t>
            </a:r>
            <a:br>
              <a:rPr lang="kk-KZ" dirty="0" smtClean="0">
                <a:ea typeface="Times New Roman" panose="02020603050405020304" pitchFamily="18" charset="0"/>
              </a:rPr>
            </a:br>
            <a:r>
              <a:rPr lang="kk-KZ" dirty="0">
                <a:ea typeface="Times New Roman" panose="02020603050405020304" pitchFamily="18" charset="0"/>
              </a:rPr>
              <a:t/>
            </a:r>
            <a:br>
              <a:rPr lang="kk-KZ" dirty="0"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kk-KZ" dirty="0" smtClean="0"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 smtClean="0">
                <a:ea typeface="Times New Roman" panose="02020603050405020304" pitchFamily="18" charset="0"/>
              </a:rPr>
              <a:t>...................... </a:t>
            </a:r>
            <a:r>
              <a:rPr lang="kk-KZ" dirty="0">
                <a:ea typeface="Times New Roman" panose="02020603050405020304" pitchFamily="18" charset="0"/>
              </a:rPr>
              <a:t>білдім, </a:t>
            </a:r>
            <a:endParaRPr lang="kk-KZ" dirty="0" smtClean="0"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kk-KZ" dirty="0" smtClean="0"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 smtClean="0">
                <a:ea typeface="Times New Roman" panose="02020603050405020304" pitchFamily="18" charset="0"/>
              </a:rPr>
              <a:t>.........................үйрендім,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 smtClean="0">
                <a:ea typeface="Times New Roman" panose="02020603050405020304" pitchFamily="18" charset="0"/>
              </a:rPr>
              <a:t>............. </a:t>
            </a:r>
            <a:r>
              <a:rPr lang="kk-KZ" dirty="0">
                <a:ea typeface="Times New Roman" panose="02020603050405020304" pitchFamily="18" charset="0"/>
              </a:rPr>
              <a:t>толық </a:t>
            </a:r>
            <a:r>
              <a:rPr lang="kk-KZ" dirty="0" smtClean="0">
                <a:ea typeface="Times New Roman" panose="02020603050405020304" pitchFamily="18" charset="0"/>
              </a:rPr>
              <a:t>түсінбедім,</a:t>
            </a:r>
          </a:p>
          <a:p>
            <a:pPr marL="0" indent="0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kk-KZ" dirty="0" smtClean="0">
                <a:ea typeface="Times New Roman" panose="02020603050405020304" pitchFamily="18" charset="0"/>
              </a:rPr>
              <a:t>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dirty="0" smtClean="0">
                <a:ea typeface="Times New Roman" panose="02020603050405020304" pitchFamily="18" charset="0"/>
              </a:rPr>
              <a:t>...................... </a:t>
            </a:r>
            <a:r>
              <a:rPr lang="kk-KZ" dirty="0">
                <a:ea typeface="Times New Roman" panose="02020603050405020304" pitchFamily="18" charset="0"/>
              </a:rPr>
              <a:t>жұмысты жалғастыру қажет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k-KZ" dirty="0">
                <a:ea typeface="Times New Roman" panose="02020603050405020304" pitchFamily="18" charset="0"/>
              </a:rPr>
              <a:t>Сабақ соңында оқушылар </a:t>
            </a:r>
            <a:r>
              <a:rPr lang="kk-KZ" dirty="0" smtClean="0">
                <a:ea typeface="Times New Roman" panose="02020603050405020304" pitchFamily="18" charset="0"/>
              </a:rPr>
              <a:t>көп нүктенің орынын толықтырып сөйлемді аяқтайды.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930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Химия_10_ЖМБ_10.3В_Алкендер_Алкендердің химиялық қасиеттері</Template>
  <TotalTime>73</TotalTime>
  <Words>257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«ЖҰМБАҚ СӨЗ» ойыны</vt:lpstr>
      <vt:lpstr>Полимерлену</vt:lpstr>
      <vt:lpstr>Сабақтың мақсаты  </vt:lpstr>
      <vt:lpstr>Топтық жұмыс (30минут)</vt:lpstr>
      <vt:lpstr>Бағалау критерийлері</vt:lpstr>
      <vt:lpstr>СПИКЕРЛЕР ЖҰМЫСТЫ ҚОРҒАЙДЫ (2МИНУТ)</vt:lpstr>
      <vt:lpstr>«ЕКІ ЖҰЛДЫЗ, БІР ТІЛЕК»</vt:lpstr>
      <vt:lpstr>Рефлексия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«ЖҰМБАҚ СӨЗ» ойыны</dc:title>
  <dc:creator>Какимова Багдат Утеулиевна</dc:creator>
  <cp:lastModifiedBy>Какимова Багдат Утеулиевна</cp:lastModifiedBy>
  <cp:revision>11</cp:revision>
  <dcterms:created xsi:type="dcterms:W3CDTF">2018-03-09T04:25:16Z</dcterms:created>
  <dcterms:modified xsi:type="dcterms:W3CDTF">2018-03-12T05:58:23Z</dcterms:modified>
</cp:coreProperties>
</file>