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AFFB-D6D7-465E-A8C4-EB8BAE20C98A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95163-B2A7-444E-9480-B1CD1B3107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0%A1%D1%83%D1%80%D0%B5%D1%82:Poli20.png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A1%D1%83%D1%80%D0%B5%D1%82:Poli18.png" TargetMode="External"/><Relationship Id="rId5" Type="http://schemas.openxmlformats.org/officeDocument/2006/relationships/image" Target="../media/image11.png"/><Relationship Id="rId4" Type="http://schemas.openxmlformats.org/officeDocument/2006/relationships/hyperlink" Target="http://kk.wikipedia.org/wiki/%D0%A1%D1%83%D1%80%D0%B5%D1%82:Poli19.png" TargetMode="External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0.gstatic.com/images?q=tbn:ANd9GcQg3nRzTYkm5COcpjsdx13m8sp3lWo7f3zBUFx47T2yaeiZxyd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Picture 6" descr="Картинки по запросу фоны по хим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0570"/>
            <a:ext cx="9144000" cy="235743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71538" y="1071546"/>
            <a:ext cx="7375639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Үй тапсырмасын бекіту.</a:t>
            </a:r>
          </a:p>
          <a:p>
            <a:r>
              <a:rPr lang="kk-KZ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“Аялдама” </a:t>
            </a:r>
            <a:r>
              <a:rPr lang="kk-K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әдісі.</a:t>
            </a:r>
          </a:p>
          <a:p>
            <a:endParaRPr lang="kk-KZ" dirty="0"/>
          </a:p>
          <a:p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 тапсырма.          </a:t>
            </a: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Аминдер.</a:t>
            </a:r>
          </a:p>
          <a:p>
            <a:endParaRPr lang="kk-KZ" sz="2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 тапсырма.        </a:t>
            </a: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Аминқышқылдары.</a:t>
            </a:r>
          </a:p>
          <a:p>
            <a:endParaRPr lang="kk-KZ" sz="2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 тапсырма.       </a:t>
            </a: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Аминқышқылдарының қасиеттері.</a:t>
            </a:r>
            <a:endParaRPr lang="ru-RU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3.gstatic.com/images?q=tbn:ANd9GcTPu2s7gwTPOLvAH6Bd5p7yYqCalsuNWP4fIskVZEeUNKmXx5R7r21Wf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10" descr="http://t1.gstatic.com/images?q=tbn:ANd9GcRZrNXYvHuoN9Ivh_6NzOPZh7N0DUEtwAnayL1k7d9xCYPUvx6dsCIEx9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57356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14546" y="214290"/>
            <a:ext cx="692987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§ 55. Азоты бар гетероциклді </a:t>
            </a:r>
          </a:p>
          <a:p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қосылыстар туралы түсінік</a:t>
            </a:r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7422" y="2643182"/>
            <a:ext cx="669683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Пиридин мен пиррол молекулаларында</a:t>
            </a:r>
          </a:p>
          <a:p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азот және көміртегі атомдарының қандай </a:t>
            </a:r>
          </a:p>
          <a:p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химиялық байланыс түзетіні, пиримидин мен </a:t>
            </a:r>
          </a:p>
          <a:p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пурин туындылары қандай нуклейн</a:t>
            </a:r>
          </a:p>
          <a:p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қышқылдарын түзуге қатысатыны жайлы </a:t>
            </a:r>
          </a:p>
          <a:p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білімдерін қалыптастыру.</a:t>
            </a:r>
            <a:endParaRPr lang="ru-RU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http://us.cdn2.123rf.com/168nwm/rbhavana/rbhavana1103/rbhavana110300088/8948024-illustrazione-digitale-delle-molecole-in-astrat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7356" y="5286389"/>
            <a:ext cx="7286644" cy="1571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t0.gstatic.com/images?q=tbn:ANd9GcQQB0rW80MU5eQ4WK99C4VYXM37xqz1b-L4AVxfF7ol7VIvTdzbrFiVy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9460" name="Picture 4" descr="https://upload.wikimedia.org/wikipedia/commons/thumb/5/55/Pyridine.svg/200px-Pyridine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0"/>
            <a:ext cx="1905000" cy="240982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43174" y="428604"/>
            <a:ext cx="1608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u="sng" dirty="0" smtClean="0"/>
              <a:t>Пиридин</a:t>
            </a:r>
            <a:endParaRPr lang="ru-RU" sz="28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2500298" y="1357298"/>
            <a:ext cx="67606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1851 жылы Томас Андерсон ашқан.</a:t>
            </a:r>
          </a:p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1869 жылы Кернер , ал бір жылдан кейін Дьюар</a:t>
            </a:r>
          </a:p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 молекулалық   формуласын және құрылысын ашқан.</a:t>
            </a:r>
          </a:p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Пур грек тілінен аударғанда от деген мағынаны білдіреді.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9190" y="500042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2" name="Picture 6" descr="https://upload.wikimedia.org/wikipedia/commons/thumb/9/9f/Pyrrole_structure.svg/200px-Pyrrole_structure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00438"/>
            <a:ext cx="2143108" cy="2624141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786050" y="3571876"/>
            <a:ext cx="435771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Пиррол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NH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/>
              <a:t>    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428860" y="4572008"/>
            <a:ext cx="611770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1834 жылы Рунге ашқан.</a:t>
            </a:r>
          </a:p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1858 жылы Томас Андерсон таза өзін алды.</a:t>
            </a:r>
          </a:p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1870 жылы Молекулалық формуласын, құрылысын  </a:t>
            </a:r>
          </a:p>
          <a:p>
            <a:r>
              <a:rPr lang="kk-KZ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        Байер тапқан.</a:t>
            </a:r>
          </a:p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Пурхоз деген жалын түсті деген мағынаны береді. </a:t>
            </a:r>
          </a:p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Олеум латын тілінен аударғанда май деген сөз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0"/>
          <a:ext cx="9144000" cy="6922008"/>
        </p:xfrm>
        <a:graphic>
          <a:graphicData uri="http://schemas.openxmlformats.org/drawingml/2006/table">
            <a:tbl>
              <a:tblPr/>
              <a:tblGrid>
                <a:gridCol w="4571522"/>
                <a:gridCol w="4572478"/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Пиридин    </a:t>
                      </a:r>
                      <a:r>
                        <a:rPr lang="en-US" sz="18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800" b="1" baseline="-250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18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800" b="1" baseline="-250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18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Пиррол   </a:t>
                      </a:r>
                      <a:r>
                        <a:rPr lang="en-US" sz="18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800" b="1" baseline="-250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8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800" b="1" baseline="-250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18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</a:t>
                      </a:r>
                      <a:r>
                        <a:rPr lang="kk-KZ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Физикалық </a:t>
                      </a: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қасиеттері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Түссіз сұйық зат, иісі жағымсыз, судан аздап жеңіл, сумен кез келген қатынаста араласа береді. Органикалық заттар үщін жақсы еріткіш.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Түссіз сұйық зат, өзіне тән иісі бар, ауада тез тотығады да қара түске боялады. Суда нашар ериді. Спир пен фенолда жақсы ериді.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</a:t>
                      </a:r>
                      <a:r>
                        <a:rPr lang="kk-KZ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Химиялық </a:t>
                      </a: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қасиеттері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Бензол сияқты қосып алу емес орын басу реакцияларына бейім, реакция кезінде негіздік қасиет көрсетеді.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Әлсіз негіздік қасиет көрсетеді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</a:t>
                      </a:r>
                      <a:r>
                        <a:rPr lang="kk-KZ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Алынуы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Құрғақ ағаштарды айдау, сүйектен , тас көмір смоласынан алынады.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Сүйектен , тас көмір смоласынан алынады</a:t>
                      </a:r>
                      <a:r>
                        <a:rPr lang="kk-KZ" sz="18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Фуран мен аммиакты әрекеттестіру арқылы алады.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</a:t>
                      </a:r>
                      <a:r>
                        <a:rPr lang="kk-KZ" sz="18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Қолданылуы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Бояғыш заттар, инсектицидтер денатуратталған спирт, дәрі-дәрмек, еріткіш ретінде қолданады.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Дәрі-дәрмектер алуға қолданады.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3.gstatic.com/images?q=tbn:ANd9GcSeONUwa0_NE80zzrQgv_yCzRqWO7gKE7iapsNnsVOvtW3_0yRpMDDE3Zc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0" name="Рисунок 40" descr="https://upload.wikimedia.org/wikipedia/commons/thumb/f/f2/Pyrimidin.svg/200px-Pyrimidin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0"/>
            <a:ext cx="2214578" cy="1643050"/>
          </a:xfrm>
          <a:prstGeom prst="rect">
            <a:avLst/>
          </a:prstGeom>
          <a:noFill/>
        </p:spPr>
      </p:pic>
      <p:pic>
        <p:nvPicPr>
          <p:cNvPr id="2049" name="Рисунок 3" descr="Poli19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70" y="428604"/>
            <a:ext cx="3071834" cy="1714512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1524000"/>
            <a:ext cx="171874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пиримидин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" name="Рисунок 7" descr="Poli18.pn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2285992"/>
            <a:ext cx="8286807" cy="1806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Poli20.png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20" y="4572008"/>
            <a:ext cx="835824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85794"/>
            <a:ext cx="20135512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Химиялық диктант.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Цикл құрамында көміртегі атомдарынан басқа элемент 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атомдары бар ..................... органикалық .............................................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…………..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деп атаймыз.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Ә) Гетероатомдар ретінде көбінесе ....................,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............................., ......................... атомдары қатысады.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................ – ауада тез тотығып, қара түске боялады.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Пиррол мен пиридин реакция кезінде .................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қасиет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көрсетеді.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Г) ................... ДНҚ- да, ал ............................. РНҚ – да кездеседі.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8839279" cy="5432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Сәйкестік тесті.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Пурин                           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Пиррол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C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Пиридин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C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Пиримидин 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C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4800" b="1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72811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Деңгейлік тапсырма.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 деңгей.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Пиридин мен пиррол формулаларын жаз.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ІІ деңгей.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Пиримидиндік және пуриндік негіздерді бөліп жаз.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Цитозин, гуанин, урацил, тимин, аденин.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ІІІ деңгей.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9457" name="Рисунок 43" descr="http://t1.gstatic.com/images?q=tbn:ANd9GcS9t4QETMeQB-ZOaHUHTp5SzgsD64iXco7UdcB1RNFjBsTHb_mPb_9j4U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857628"/>
            <a:ext cx="4071966" cy="178595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790700"/>
            <a:ext cx="6846811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100" dirty="0" smtClean="0">
              <a:solidFill>
                <a:srgbClr val="333333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100" dirty="0" smtClean="0">
              <a:solidFill>
                <a:srgbClr val="333333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100" dirty="0" smtClean="0">
              <a:solidFill>
                <a:srgbClr val="333333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100" dirty="0" smtClean="0">
              <a:solidFill>
                <a:srgbClr val="333333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100" dirty="0" smtClean="0">
              <a:solidFill>
                <a:srgbClr val="333333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000" b="1" dirty="0" smtClean="0">
              <a:solidFill>
                <a:srgbClr val="333333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000" b="1" dirty="0" smtClean="0">
              <a:solidFill>
                <a:srgbClr val="333333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000" b="1" dirty="0" smtClean="0">
              <a:solidFill>
                <a:srgbClr val="333333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Тиминнің құрамындағы азоттың және оттектің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массалық үлестерін есепте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8751883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kk-KZ" sz="1100" dirty="0" smtClean="0">
              <a:solidFill>
                <a:srgbClr val="333333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kk-KZ" sz="1100" dirty="0" smtClean="0">
              <a:solidFill>
                <a:srgbClr val="333333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Сабақты бекіту.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Пиридин мен пиррол неге гетероциклді қосылысқа жатады.?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Гетероциклді қосылысқа қандай атомдар кіреді?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Пиридиннің ароматты көмірсутекке жататыны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тәжірибе жүзінде қалай дәлелдейміз?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Пиримидин мен пурин туындылары қандай нуклейн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қышқылдарын түзуге қатысады?</a:t>
            </a:r>
            <a:endParaRPr kumimoji="0" lang="kk-KZ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446</Words>
  <Application>Microsoft Office PowerPoint</Application>
  <PresentationFormat>Экран (4:3)</PresentationFormat>
  <Paragraphs>109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Сания</cp:lastModifiedBy>
  <cp:revision>23</cp:revision>
  <dcterms:created xsi:type="dcterms:W3CDTF">2015-04-13T15:03:49Z</dcterms:created>
  <dcterms:modified xsi:type="dcterms:W3CDTF">2020-04-03T06:44:36Z</dcterms:modified>
</cp:coreProperties>
</file>