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435" r:id="rId2"/>
    <p:sldId id="475" r:id="rId3"/>
    <p:sldId id="512" r:id="rId4"/>
    <p:sldId id="513" r:id="rId5"/>
    <p:sldId id="517" r:id="rId6"/>
    <p:sldId id="525" r:id="rId7"/>
    <p:sldId id="526" r:id="rId8"/>
    <p:sldId id="449" r:id="rId9"/>
    <p:sldId id="505" r:id="rId10"/>
    <p:sldId id="533" r:id="rId11"/>
    <p:sldId id="445" r:id="rId12"/>
    <p:sldId id="503" r:id="rId13"/>
    <p:sldId id="44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71" d="100"/>
          <a:sy n="71" d="100"/>
        </p:scale>
        <p:origin x="-136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130FBF-0B4B-459E-BD49-BC23318714E0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B5B783D-63BD-4DCD-9FF7-5B6F4E0125DB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Инфрақұрылым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9C794DD-F960-48E5-B1F5-C1BF7CDDF582}" type="parTrans" cxnId="{39FDF364-DD02-4D92-8202-9B9B9B81F059}">
      <dgm:prSet/>
      <dgm:spPr/>
      <dgm:t>
        <a:bodyPr/>
        <a:lstStyle/>
        <a:p>
          <a:endParaRPr lang="ru-RU"/>
        </a:p>
      </dgm:t>
    </dgm:pt>
    <dgm:pt modelId="{F9A57E02-08FB-447F-BBB5-75CE61CB984D}" type="sibTrans" cxnId="{39FDF364-DD02-4D92-8202-9B9B9B81F059}">
      <dgm:prSet/>
      <dgm:spPr/>
      <dgm:t>
        <a:bodyPr/>
        <a:lstStyle/>
        <a:p>
          <a:endParaRPr lang="ru-RU"/>
        </a:p>
      </dgm:t>
    </dgm:pt>
    <dgm:pt modelId="{E9E92B72-9548-4E9B-9E03-72E6BF44E4FE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Нарықтық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инфрақұрылым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E83F818-2B41-4798-BCE7-C637002E5345}" type="parTrans" cxnId="{CBE03128-F42A-45BE-B583-1B3958940F0E}">
      <dgm:prSet/>
      <dgm:spPr/>
      <dgm:t>
        <a:bodyPr/>
        <a:lstStyle/>
        <a:p>
          <a:endParaRPr lang="ru-RU"/>
        </a:p>
      </dgm:t>
    </dgm:pt>
    <dgm:pt modelId="{1224F12C-FB96-43DC-9D76-F748B879565B}" type="sibTrans" cxnId="{CBE03128-F42A-45BE-B583-1B3958940F0E}">
      <dgm:prSet/>
      <dgm:spPr/>
      <dgm:t>
        <a:bodyPr/>
        <a:lstStyle/>
        <a:p>
          <a:endParaRPr lang="ru-RU"/>
        </a:p>
      </dgm:t>
    </dgm:pt>
    <dgm:pt modelId="{0007E587-D316-4CFC-99D1-DB5960FB1488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Өндірістік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инфрақұрылым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94CE1E8-4068-4319-832E-E39DA15476C7}" type="parTrans" cxnId="{05902832-89DA-4D90-9D58-1C52C4AA9DB6}">
      <dgm:prSet/>
      <dgm:spPr/>
      <dgm:t>
        <a:bodyPr/>
        <a:lstStyle/>
        <a:p>
          <a:endParaRPr lang="ru-RU"/>
        </a:p>
      </dgm:t>
    </dgm:pt>
    <dgm:pt modelId="{DAB47F51-0A26-4C7A-95F9-683EFAFB5871}" type="sibTrans" cxnId="{05902832-89DA-4D90-9D58-1C52C4AA9DB6}">
      <dgm:prSet/>
      <dgm:spPr/>
      <dgm:t>
        <a:bodyPr/>
        <a:lstStyle/>
        <a:p>
          <a:endParaRPr lang="ru-RU"/>
        </a:p>
      </dgm:t>
    </dgm:pt>
    <dgm:pt modelId="{AE1D51B4-670C-4BEB-80C0-15E6CA35604D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Әлеуметтік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инфрақұрылым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E83BBD2-0844-415F-BC11-CE2369553002}" type="parTrans" cxnId="{FC6C86D6-4C88-4B6C-8439-7ECE044929C5}">
      <dgm:prSet/>
      <dgm:spPr/>
      <dgm:t>
        <a:bodyPr/>
        <a:lstStyle/>
        <a:p>
          <a:endParaRPr lang="ru-RU"/>
        </a:p>
      </dgm:t>
    </dgm:pt>
    <dgm:pt modelId="{1D6687AD-15DE-420C-B8D6-1D6E5F377570}" type="sibTrans" cxnId="{FC6C86D6-4C88-4B6C-8439-7ECE044929C5}">
      <dgm:prSet/>
      <dgm:spPr/>
      <dgm:t>
        <a:bodyPr/>
        <a:lstStyle/>
        <a:p>
          <a:endParaRPr lang="ru-RU"/>
        </a:p>
      </dgm:t>
    </dgm:pt>
    <dgm:pt modelId="{D3925B4F-DAAE-40C2-8719-5115145DC160}" type="pres">
      <dgm:prSet presAssocID="{92130FBF-0B4B-459E-BD49-BC23318714E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7620E3D-4249-4B34-9DF0-6A12AEC06563}" type="pres">
      <dgm:prSet presAssocID="{6B5B783D-63BD-4DCD-9FF7-5B6F4E0125DB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D2D2A44-55D3-401F-816D-3407A40A167F}" type="pres">
      <dgm:prSet presAssocID="{6B5B783D-63BD-4DCD-9FF7-5B6F4E0125DB}" presName="rootComposite1" presStyleCnt="0"/>
      <dgm:spPr/>
      <dgm:t>
        <a:bodyPr/>
        <a:lstStyle/>
        <a:p>
          <a:endParaRPr lang="ru-RU"/>
        </a:p>
      </dgm:t>
    </dgm:pt>
    <dgm:pt modelId="{DE2C4769-0C1A-4E8E-8F8E-920AA982F929}" type="pres">
      <dgm:prSet presAssocID="{6B5B783D-63BD-4DCD-9FF7-5B6F4E0125D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0227BB-80D6-4282-A063-F27EC73E007C}" type="pres">
      <dgm:prSet presAssocID="{6B5B783D-63BD-4DCD-9FF7-5B6F4E0125D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DF1F91C-684C-4C68-86F4-A73E7B539A4A}" type="pres">
      <dgm:prSet presAssocID="{6B5B783D-63BD-4DCD-9FF7-5B6F4E0125DB}" presName="hierChild2" presStyleCnt="0"/>
      <dgm:spPr/>
      <dgm:t>
        <a:bodyPr/>
        <a:lstStyle/>
        <a:p>
          <a:endParaRPr lang="ru-RU"/>
        </a:p>
      </dgm:t>
    </dgm:pt>
    <dgm:pt modelId="{D5D68F43-384C-4C5A-9AC1-34B725993C93}" type="pres">
      <dgm:prSet presAssocID="{5E83F818-2B41-4798-BCE7-C637002E5345}" presName="Name64" presStyleLbl="parChTrans1D2" presStyleIdx="0" presStyleCnt="3"/>
      <dgm:spPr/>
      <dgm:t>
        <a:bodyPr/>
        <a:lstStyle/>
        <a:p>
          <a:endParaRPr lang="ru-RU"/>
        </a:p>
      </dgm:t>
    </dgm:pt>
    <dgm:pt modelId="{BB4B3287-BCD6-4924-8DE8-C3C8B4C066D4}" type="pres">
      <dgm:prSet presAssocID="{E9E92B72-9548-4E9B-9E03-72E6BF44E4F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967D859-A560-46C2-9244-E3896BD78316}" type="pres">
      <dgm:prSet presAssocID="{E9E92B72-9548-4E9B-9E03-72E6BF44E4FE}" presName="rootComposite" presStyleCnt="0"/>
      <dgm:spPr/>
      <dgm:t>
        <a:bodyPr/>
        <a:lstStyle/>
        <a:p>
          <a:endParaRPr lang="ru-RU"/>
        </a:p>
      </dgm:t>
    </dgm:pt>
    <dgm:pt modelId="{6F1FD422-116C-48DF-A64F-9D21FD04AD8E}" type="pres">
      <dgm:prSet presAssocID="{E9E92B72-9548-4E9B-9E03-72E6BF44E4F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7C28FC-8D62-432C-9BE1-4078A32E4713}" type="pres">
      <dgm:prSet presAssocID="{E9E92B72-9548-4E9B-9E03-72E6BF44E4FE}" presName="rootConnector" presStyleLbl="node2" presStyleIdx="0" presStyleCnt="3"/>
      <dgm:spPr/>
      <dgm:t>
        <a:bodyPr/>
        <a:lstStyle/>
        <a:p>
          <a:endParaRPr lang="ru-RU"/>
        </a:p>
      </dgm:t>
    </dgm:pt>
    <dgm:pt modelId="{EEEF69FD-185A-4C33-91F9-418494B2802B}" type="pres">
      <dgm:prSet presAssocID="{E9E92B72-9548-4E9B-9E03-72E6BF44E4FE}" presName="hierChild4" presStyleCnt="0"/>
      <dgm:spPr/>
      <dgm:t>
        <a:bodyPr/>
        <a:lstStyle/>
        <a:p>
          <a:endParaRPr lang="ru-RU"/>
        </a:p>
      </dgm:t>
    </dgm:pt>
    <dgm:pt modelId="{264EAD44-AC4B-4388-ABE3-27387741C4AD}" type="pres">
      <dgm:prSet presAssocID="{E9E92B72-9548-4E9B-9E03-72E6BF44E4FE}" presName="hierChild5" presStyleCnt="0"/>
      <dgm:spPr/>
      <dgm:t>
        <a:bodyPr/>
        <a:lstStyle/>
        <a:p>
          <a:endParaRPr lang="ru-RU"/>
        </a:p>
      </dgm:t>
    </dgm:pt>
    <dgm:pt modelId="{7852FBA9-4492-4CD1-A634-C6EFB6061438}" type="pres">
      <dgm:prSet presAssocID="{B94CE1E8-4068-4319-832E-E39DA15476C7}" presName="Name64" presStyleLbl="parChTrans1D2" presStyleIdx="1" presStyleCnt="3"/>
      <dgm:spPr/>
      <dgm:t>
        <a:bodyPr/>
        <a:lstStyle/>
        <a:p>
          <a:endParaRPr lang="ru-RU"/>
        </a:p>
      </dgm:t>
    </dgm:pt>
    <dgm:pt modelId="{B54026CC-4729-487A-BD38-81B580DBBD86}" type="pres">
      <dgm:prSet presAssocID="{0007E587-D316-4CFC-99D1-DB5960FB148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47B5125-17B8-4322-A04A-48EAFDE0AABD}" type="pres">
      <dgm:prSet presAssocID="{0007E587-D316-4CFC-99D1-DB5960FB1488}" presName="rootComposite" presStyleCnt="0"/>
      <dgm:spPr/>
      <dgm:t>
        <a:bodyPr/>
        <a:lstStyle/>
        <a:p>
          <a:endParaRPr lang="ru-RU"/>
        </a:p>
      </dgm:t>
    </dgm:pt>
    <dgm:pt modelId="{5437E0A4-1937-41CB-80FD-D52E169C1E47}" type="pres">
      <dgm:prSet presAssocID="{0007E587-D316-4CFC-99D1-DB5960FB148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1369CD-9492-4B16-99ED-FC558897A7C9}" type="pres">
      <dgm:prSet presAssocID="{0007E587-D316-4CFC-99D1-DB5960FB1488}" presName="rootConnector" presStyleLbl="node2" presStyleIdx="1" presStyleCnt="3"/>
      <dgm:spPr/>
      <dgm:t>
        <a:bodyPr/>
        <a:lstStyle/>
        <a:p>
          <a:endParaRPr lang="ru-RU"/>
        </a:p>
      </dgm:t>
    </dgm:pt>
    <dgm:pt modelId="{6A03D23D-D84F-4E75-848A-96597E7EDE97}" type="pres">
      <dgm:prSet presAssocID="{0007E587-D316-4CFC-99D1-DB5960FB1488}" presName="hierChild4" presStyleCnt="0"/>
      <dgm:spPr/>
      <dgm:t>
        <a:bodyPr/>
        <a:lstStyle/>
        <a:p>
          <a:endParaRPr lang="ru-RU"/>
        </a:p>
      </dgm:t>
    </dgm:pt>
    <dgm:pt modelId="{4EB7A8E9-8FB7-487A-87EF-3844C24E01E6}" type="pres">
      <dgm:prSet presAssocID="{0007E587-D316-4CFC-99D1-DB5960FB1488}" presName="hierChild5" presStyleCnt="0"/>
      <dgm:spPr/>
      <dgm:t>
        <a:bodyPr/>
        <a:lstStyle/>
        <a:p>
          <a:endParaRPr lang="ru-RU"/>
        </a:p>
      </dgm:t>
    </dgm:pt>
    <dgm:pt modelId="{F3B03684-DC42-4314-B1F2-BDAB7913AD09}" type="pres">
      <dgm:prSet presAssocID="{9E83BBD2-0844-415F-BC11-CE2369553002}" presName="Name64" presStyleLbl="parChTrans1D2" presStyleIdx="2" presStyleCnt="3"/>
      <dgm:spPr/>
      <dgm:t>
        <a:bodyPr/>
        <a:lstStyle/>
        <a:p>
          <a:endParaRPr lang="ru-RU"/>
        </a:p>
      </dgm:t>
    </dgm:pt>
    <dgm:pt modelId="{0B31140B-55D8-47EF-9B6A-2E2FE4551CD3}" type="pres">
      <dgm:prSet presAssocID="{AE1D51B4-670C-4BEB-80C0-15E6CA35604D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DFF695B-E2C2-45BA-9A12-8D9154DE1EBC}" type="pres">
      <dgm:prSet presAssocID="{AE1D51B4-670C-4BEB-80C0-15E6CA35604D}" presName="rootComposite" presStyleCnt="0"/>
      <dgm:spPr/>
      <dgm:t>
        <a:bodyPr/>
        <a:lstStyle/>
        <a:p>
          <a:endParaRPr lang="ru-RU"/>
        </a:p>
      </dgm:t>
    </dgm:pt>
    <dgm:pt modelId="{26C1AB14-DFC5-4BFB-9862-8DBDFB008941}" type="pres">
      <dgm:prSet presAssocID="{AE1D51B4-670C-4BEB-80C0-15E6CA35604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CB0234-45AB-4EC4-9EDC-ADA27CF1121A}" type="pres">
      <dgm:prSet presAssocID="{AE1D51B4-670C-4BEB-80C0-15E6CA35604D}" presName="rootConnector" presStyleLbl="node2" presStyleIdx="2" presStyleCnt="3"/>
      <dgm:spPr/>
      <dgm:t>
        <a:bodyPr/>
        <a:lstStyle/>
        <a:p>
          <a:endParaRPr lang="ru-RU"/>
        </a:p>
      </dgm:t>
    </dgm:pt>
    <dgm:pt modelId="{0195D61D-1E2E-491D-992A-C0DF301F3E22}" type="pres">
      <dgm:prSet presAssocID="{AE1D51B4-670C-4BEB-80C0-15E6CA35604D}" presName="hierChild4" presStyleCnt="0"/>
      <dgm:spPr/>
      <dgm:t>
        <a:bodyPr/>
        <a:lstStyle/>
        <a:p>
          <a:endParaRPr lang="ru-RU"/>
        </a:p>
      </dgm:t>
    </dgm:pt>
    <dgm:pt modelId="{6894E0FC-2E5B-4179-9856-C734CE097169}" type="pres">
      <dgm:prSet presAssocID="{AE1D51B4-670C-4BEB-80C0-15E6CA35604D}" presName="hierChild5" presStyleCnt="0"/>
      <dgm:spPr/>
      <dgm:t>
        <a:bodyPr/>
        <a:lstStyle/>
        <a:p>
          <a:endParaRPr lang="ru-RU"/>
        </a:p>
      </dgm:t>
    </dgm:pt>
    <dgm:pt modelId="{DDEA9D0F-3B49-420E-8956-D2C9ED690460}" type="pres">
      <dgm:prSet presAssocID="{6B5B783D-63BD-4DCD-9FF7-5B6F4E0125DB}" presName="hierChild3" presStyleCnt="0"/>
      <dgm:spPr/>
      <dgm:t>
        <a:bodyPr/>
        <a:lstStyle/>
        <a:p>
          <a:endParaRPr lang="ru-RU"/>
        </a:p>
      </dgm:t>
    </dgm:pt>
  </dgm:ptLst>
  <dgm:cxnLst>
    <dgm:cxn modelId="{588E7D2F-BEAC-4A0B-91B4-C0CC02D1603E}" type="presOf" srcId="{6B5B783D-63BD-4DCD-9FF7-5B6F4E0125DB}" destId="{DE2C4769-0C1A-4E8E-8F8E-920AA982F929}" srcOrd="0" destOrd="0" presId="urn:microsoft.com/office/officeart/2009/3/layout/HorizontalOrganizationChart"/>
    <dgm:cxn modelId="{98D389EB-67C8-43A4-803A-95457D88E161}" type="presOf" srcId="{B94CE1E8-4068-4319-832E-E39DA15476C7}" destId="{7852FBA9-4492-4CD1-A634-C6EFB6061438}" srcOrd="0" destOrd="0" presId="urn:microsoft.com/office/officeart/2009/3/layout/HorizontalOrganizationChart"/>
    <dgm:cxn modelId="{39FDF364-DD02-4D92-8202-9B9B9B81F059}" srcId="{92130FBF-0B4B-459E-BD49-BC23318714E0}" destId="{6B5B783D-63BD-4DCD-9FF7-5B6F4E0125DB}" srcOrd="0" destOrd="0" parTransId="{E9C794DD-F960-48E5-B1F5-C1BF7CDDF582}" sibTransId="{F9A57E02-08FB-447F-BBB5-75CE61CB984D}"/>
    <dgm:cxn modelId="{C81516E0-DEBC-486E-B654-1E908B8C48F3}" type="presOf" srcId="{0007E587-D316-4CFC-99D1-DB5960FB1488}" destId="{5437E0A4-1937-41CB-80FD-D52E169C1E47}" srcOrd="0" destOrd="0" presId="urn:microsoft.com/office/officeart/2009/3/layout/HorizontalOrganizationChart"/>
    <dgm:cxn modelId="{A8E64B6E-7C12-4A2A-AFF4-79F345FC7D44}" type="presOf" srcId="{E9E92B72-9548-4E9B-9E03-72E6BF44E4FE}" destId="{6F1FD422-116C-48DF-A64F-9D21FD04AD8E}" srcOrd="0" destOrd="0" presId="urn:microsoft.com/office/officeart/2009/3/layout/HorizontalOrganizationChart"/>
    <dgm:cxn modelId="{11EE6518-AB4A-433F-8D47-D683DD4AC437}" type="presOf" srcId="{5E83F818-2B41-4798-BCE7-C637002E5345}" destId="{D5D68F43-384C-4C5A-9AC1-34B725993C93}" srcOrd="0" destOrd="0" presId="urn:microsoft.com/office/officeart/2009/3/layout/HorizontalOrganizationChart"/>
    <dgm:cxn modelId="{CBE03128-F42A-45BE-B583-1B3958940F0E}" srcId="{6B5B783D-63BD-4DCD-9FF7-5B6F4E0125DB}" destId="{E9E92B72-9548-4E9B-9E03-72E6BF44E4FE}" srcOrd="0" destOrd="0" parTransId="{5E83F818-2B41-4798-BCE7-C637002E5345}" sibTransId="{1224F12C-FB96-43DC-9D76-F748B879565B}"/>
    <dgm:cxn modelId="{A88FFB7E-A3F9-4A0B-AA5C-637F1F490ABA}" type="presOf" srcId="{6B5B783D-63BD-4DCD-9FF7-5B6F4E0125DB}" destId="{E70227BB-80D6-4282-A063-F27EC73E007C}" srcOrd="1" destOrd="0" presId="urn:microsoft.com/office/officeart/2009/3/layout/HorizontalOrganizationChart"/>
    <dgm:cxn modelId="{CEE8D8C0-AB86-48C3-9892-96735E1E6BC2}" type="presOf" srcId="{AE1D51B4-670C-4BEB-80C0-15E6CA35604D}" destId="{26C1AB14-DFC5-4BFB-9862-8DBDFB008941}" srcOrd="0" destOrd="0" presId="urn:microsoft.com/office/officeart/2009/3/layout/HorizontalOrganizationChart"/>
    <dgm:cxn modelId="{83013543-897F-4DA6-B71E-3EEF1CF0A756}" type="presOf" srcId="{92130FBF-0B4B-459E-BD49-BC23318714E0}" destId="{D3925B4F-DAAE-40C2-8719-5115145DC160}" srcOrd="0" destOrd="0" presId="urn:microsoft.com/office/officeart/2009/3/layout/HorizontalOrganizationChart"/>
    <dgm:cxn modelId="{495DFDF0-43DD-4C8B-B550-071998403229}" type="presOf" srcId="{E9E92B72-9548-4E9B-9E03-72E6BF44E4FE}" destId="{497C28FC-8D62-432C-9BE1-4078A32E4713}" srcOrd="1" destOrd="0" presId="urn:microsoft.com/office/officeart/2009/3/layout/HorizontalOrganizationChart"/>
    <dgm:cxn modelId="{05902832-89DA-4D90-9D58-1C52C4AA9DB6}" srcId="{6B5B783D-63BD-4DCD-9FF7-5B6F4E0125DB}" destId="{0007E587-D316-4CFC-99D1-DB5960FB1488}" srcOrd="1" destOrd="0" parTransId="{B94CE1E8-4068-4319-832E-E39DA15476C7}" sibTransId="{DAB47F51-0A26-4C7A-95F9-683EFAFB5871}"/>
    <dgm:cxn modelId="{FC6C86D6-4C88-4B6C-8439-7ECE044929C5}" srcId="{6B5B783D-63BD-4DCD-9FF7-5B6F4E0125DB}" destId="{AE1D51B4-670C-4BEB-80C0-15E6CA35604D}" srcOrd="2" destOrd="0" parTransId="{9E83BBD2-0844-415F-BC11-CE2369553002}" sibTransId="{1D6687AD-15DE-420C-B8D6-1D6E5F377570}"/>
    <dgm:cxn modelId="{F6B19C7A-7D07-4DBF-B6D5-5035FFF36B88}" type="presOf" srcId="{AE1D51B4-670C-4BEB-80C0-15E6CA35604D}" destId="{47CB0234-45AB-4EC4-9EDC-ADA27CF1121A}" srcOrd="1" destOrd="0" presId="urn:microsoft.com/office/officeart/2009/3/layout/HorizontalOrganizationChart"/>
    <dgm:cxn modelId="{9ADA9A53-8721-4FB3-9D6A-54A43CF4BC0A}" type="presOf" srcId="{0007E587-D316-4CFC-99D1-DB5960FB1488}" destId="{701369CD-9492-4B16-99ED-FC558897A7C9}" srcOrd="1" destOrd="0" presId="urn:microsoft.com/office/officeart/2009/3/layout/HorizontalOrganizationChart"/>
    <dgm:cxn modelId="{27E6C6C9-E656-489E-A22D-F156C4C852E4}" type="presOf" srcId="{9E83BBD2-0844-415F-BC11-CE2369553002}" destId="{F3B03684-DC42-4314-B1F2-BDAB7913AD09}" srcOrd="0" destOrd="0" presId="urn:microsoft.com/office/officeart/2009/3/layout/HorizontalOrganizationChart"/>
    <dgm:cxn modelId="{B3111D05-3FF9-4E8A-89BF-BF693244FD58}" type="presParOf" srcId="{D3925B4F-DAAE-40C2-8719-5115145DC160}" destId="{77620E3D-4249-4B34-9DF0-6A12AEC06563}" srcOrd="0" destOrd="0" presId="urn:microsoft.com/office/officeart/2009/3/layout/HorizontalOrganizationChart"/>
    <dgm:cxn modelId="{7E589AA2-1872-41C8-AEF6-ED13CE893CCD}" type="presParOf" srcId="{77620E3D-4249-4B34-9DF0-6A12AEC06563}" destId="{7D2D2A44-55D3-401F-816D-3407A40A167F}" srcOrd="0" destOrd="0" presId="urn:microsoft.com/office/officeart/2009/3/layout/HorizontalOrganizationChart"/>
    <dgm:cxn modelId="{D1A88032-E711-4D64-99F9-8E2E6CCB8566}" type="presParOf" srcId="{7D2D2A44-55D3-401F-816D-3407A40A167F}" destId="{DE2C4769-0C1A-4E8E-8F8E-920AA982F929}" srcOrd="0" destOrd="0" presId="urn:microsoft.com/office/officeart/2009/3/layout/HorizontalOrganizationChart"/>
    <dgm:cxn modelId="{C9E1491B-34E8-4607-AC3E-A2B12731A47A}" type="presParOf" srcId="{7D2D2A44-55D3-401F-816D-3407A40A167F}" destId="{E70227BB-80D6-4282-A063-F27EC73E007C}" srcOrd="1" destOrd="0" presId="urn:microsoft.com/office/officeart/2009/3/layout/HorizontalOrganizationChart"/>
    <dgm:cxn modelId="{CACF7192-EC86-485C-872E-A21A3A0AAB58}" type="presParOf" srcId="{77620E3D-4249-4B34-9DF0-6A12AEC06563}" destId="{5DF1F91C-684C-4C68-86F4-A73E7B539A4A}" srcOrd="1" destOrd="0" presId="urn:microsoft.com/office/officeart/2009/3/layout/HorizontalOrganizationChart"/>
    <dgm:cxn modelId="{EB2DBFB0-1FF8-42BE-9CE9-59488DCEFCCA}" type="presParOf" srcId="{5DF1F91C-684C-4C68-86F4-A73E7B539A4A}" destId="{D5D68F43-384C-4C5A-9AC1-34B725993C93}" srcOrd="0" destOrd="0" presId="urn:microsoft.com/office/officeart/2009/3/layout/HorizontalOrganizationChart"/>
    <dgm:cxn modelId="{8A5781D6-D139-4AF9-9439-4D46885A8AFE}" type="presParOf" srcId="{5DF1F91C-684C-4C68-86F4-A73E7B539A4A}" destId="{BB4B3287-BCD6-4924-8DE8-C3C8B4C066D4}" srcOrd="1" destOrd="0" presId="urn:microsoft.com/office/officeart/2009/3/layout/HorizontalOrganizationChart"/>
    <dgm:cxn modelId="{B56B2C57-262C-4E78-A1F3-766A802203E9}" type="presParOf" srcId="{BB4B3287-BCD6-4924-8DE8-C3C8B4C066D4}" destId="{0967D859-A560-46C2-9244-E3896BD78316}" srcOrd="0" destOrd="0" presId="urn:microsoft.com/office/officeart/2009/3/layout/HorizontalOrganizationChart"/>
    <dgm:cxn modelId="{1E98A0EE-7679-4B41-8B8D-D0A4E84E9525}" type="presParOf" srcId="{0967D859-A560-46C2-9244-E3896BD78316}" destId="{6F1FD422-116C-48DF-A64F-9D21FD04AD8E}" srcOrd="0" destOrd="0" presId="urn:microsoft.com/office/officeart/2009/3/layout/HorizontalOrganizationChart"/>
    <dgm:cxn modelId="{D5C63A2E-0241-48EB-B757-EB4FA84171EA}" type="presParOf" srcId="{0967D859-A560-46C2-9244-E3896BD78316}" destId="{497C28FC-8D62-432C-9BE1-4078A32E4713}" srcOrd="1" destOrd="0" presId="urn:microsoft.com/office/officeart/2009/3/layout/HorizontalOrganizationChart"/>
    <dgm:cxn modelId="{EDD5E436-63E6-457F-B873-9AA2D88DE95E}" type="presParOf" srcId="{BB4B3287-BCD6-4924-8DE8-C3C8B4C066D4}" destId="{EEEF69FD-185A-4C33-91F9-418494B2802B}" srcOrd="1" destOrd="0" presId="urn:microsoft.com/office/officeart/2009/3/layout/HorizontalOrganizationChart"/>
    <dgm:cxn modelId="{217CB36E-3112-4C0A-87F6-02F990CC028B}" type="presParOf" srcId="{BB4B3287-BCD6-4924-8DE8-C3C8B4C066D4}" destId="{264EAD44-AC4B-4388-ABE3-27387741C4AD}" srcOrd="2" destOrd="0" presId="urn:microsoft.com/office/officeart/2009/3/layout/HorizontalOrganizationChart"/>
    <dgm:cxn modelId="{94332770-8A06-44A9-90EA-CAA8D53EC44E}" type="presParOf" srcId="{5DF1F91C-684C-4C68-86F4-A73E7B539A4A}" destId="{7852FBA9-4492-4CD1-A634-C6EFB6061438}" srcOrd="2" destOrd="0" presId="urn:microsoft.com/office/officeart/2009/3/layout/HorizontalOrganizationChart"/>
    <dgm:cxn modelId="{ECB30FEC-6156-4C23-8A36-B677D3E09986}" type="presParOf" srcId="{5DF1F91C-684C-4C68-86F4-A73E7B539A4A}" destId="{B54026CC-4729-487A-BD38-81B580DBBD86}" srcOrd="3" destOrd="0" presId="urn:microsoft.com/office/officeart/2009/3/layout/HorizontalOrganizationChart"/>
    <dgm:cxn modelId="{D26E63F9-709C-495E-9571-5CDA81802F16}" type="presParOf" srcId="{B54026CC-4729-487A-BD38-81B580DBBD86}" destId="{447B5125-17B8-4322-A04A-48EAFDE0AABD}" srcOrd="0" destOrd="0" presId="urn:microsoft.com/office/officeart/2009/3/layout/HorizontalOrganizationChart"/>
    <dgm:cxn modelId="{B502053F-2D14-4DC8-9D3F-44D4D6E2578E}" type="presParOf" srcId="{447B5125-17B8-4322-A04A-48EAFDE0AABD}" destId="{5437E0A4-1937-41CB-80FD-D52E169C1E47}" srcOrd="0" destOrd="0" presId="urn:microsoft.com/office/officeart/2009/3/layout/HorizontalOrganizationChart"/>
    <dgm:cxn modelId="{E39A92C4-0FEC-466F-B9FD-773DE95463FC}" type="presParOf" srcId="{447B5125-17B8-4322-A04A-48EAFDE0AABD}" destId="{701369CD-9492-4B16-99ED-FC558897A7C9}" srcOrd="1" destOrd="0" presId="urn:microsoft.com/office/officeart/2009/3/layout/HorizontalOrganizationChart"/>
    <dgm:cxn modelId="{DA813D68-8D51-450B-A65A-3CCE4B607CDF}" type="presParOf" srcId="{B54026CC-4729-487A-BD38-81B580DBBD86}" destId="{6A03D23D-D84F-4E75-848A-96597E7EDE97}" srcOrd="1" destOrd="0" presId="urn:microsoft.com/office/officeart/2009/3/layout/HorizontalOrganizationChart"/>
    <dgm:cxn modelId="{CFA1A01A-4020-4BD0-B745-15E064F959ED}" type="presParOf" srcId="{B54026CC-4729-487A-BD38-81B580DBBD86}" destId="{4EB7A8E9-8FB7-487A-87EF-3844C24E01E6}" srcOrd="2" destOrd="0" presId="urn:microsoft.com/office/officeart/2009/3/layout/HorizontalOrganizationChart"/>
    <dgm:cxn modelId="{5829E43C-DD29-4026-A3DA-3E4E3C1380E7}" type="presParOf" srcId="{5DF1F91C-684C-4C68-86F4-A73E7B539A4A}" destId="{F3B03684-DC42-4314-B1F2-BDAB7913AD09}" srcOrd="4" destOrd="0" presId="urn:microsoft.com/office/officeart/2009/3/layout/HorizontalOrganizationChart"/>
    <dgm:cxn modelId="{EA2D0429-0BCF-4EAB-9871-55A41A4D33BF}" type="presParOf" srcId="{5DF1F91C-684C-4C68-86F4-A73E7B539A4A}" destId="{0B31140B-55D8-47EF-9B6A-2E2FE4551CD3}" srcOrd="5" destOrd="0" presId="urn:microsoft.com/office/officeart/2009/3/layout/HorizontalOrganizationChart"/>
    <dgm:cxn modelId="{5D32BBB1-ADF7-4520-B350-D6D95CDF0881}" type="presParOf" srcId="{0B31140B-55D8-47EF-9B6A-2E2FE4551CD3}" destId="{5DFF695B-E2C2-45BA-9A12-8D9154DE1EBC}" srcOrd="0" destOrd="0" presId="urn:microsoft.com/office/officeart/2009/3/layout/HorizontalOrganizationChart"/>
    <dgm:cxn modelId="{C575E17A-855A-4327-AD25-97D697C8464A}" type="presParOf" srcId="{5DFF695B-E2C2-45BA-9A12-8D9154DE1EBC}" destId="{26C1AB14-DFC5-4BFB-9862-8DBDFB008941}" srcOrd="0" destOrd="0" presId="urn:microsoft.com/office/officeart/2009/3/layout/HorizontalOrganizationChart"/>
    <dgm:cxn modelId="{9AE9591C-20EB-4707-8D43-45AF502B5BBA}" type="presParOf" srcId="{5DFF695B-E2C2-45BA-9A12-8D9154DE1EBC}" destId="{47CB0234-45AB-4EC4-9EDC-ADA27CF1121A}" srcOrd="1" destOrd="0" presId="urn:microsoft.com/office/officeart/2009/3/layout/HorizontalOrganizationChart"/>
    <dgm:cxn modelId="{80C67307-60B6-43BD-9A43-F073DF6A7DBA}" type="presParOf" srcId="{0B31140B-55D8-47EF-9B6A-2E2FE4551CD3}" destId="{0195D61D-1E2E-491D-992A-C0DF301F3E22}" srcOrd="1" destOrd="0" presId="urn:microsoft.com/office/officeart/2009/3/layout/HorizontalOrganizationChart"/>
    <dgm:cxn modelId="{7EC8C748-AF44-435A-91DF-AD41BC46920A}" type="presParOf" srcId="{0B31140B-55D8-47EF-9B6A-2E2FE4551CD3}" destId="{6894E0FC-2E5B-4179-9856-C734CE097169}" srcOrd="2" destOrd="0" presId="urn:microsoft.com/office/officeart/2009/3/layout/HorizontalOrganizationChart"/>
    <dgm:cxn modelId="{B587F2D6-E262-4D45-8F7A-0026A0EA2C2D}" type="presParOf" srcId="{77620E3D-4249-4B34-9DF0-6A12AEC06563}" destId="{DDEA9D0F-3B49-420E-8956-D2C9ED69046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B03684-DC42-4314-B1F2-BDAB7913AD09}">
      <dsp:nvSpPr>
        <dsp:cNvPr id="0" name=""/>
        <dsp:cNvSpPr/>
      </dsp:nvSpPr>
      <dsp:spPr>
        <a:xfrm>
          <a:off x="3486176" y="2248681"/>
          <a:ext cx="696486" cy="1497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8243" y="0"/>
              </a:lnTo>
              <a:lnTo>
                <a:pt x="348243" y="1497445"/>
              </a:lnTo>
              <a:lnTo>
                <a:pt x="696486" y="149744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52FBA9-4492-4CD1-A634-C6EFB6061438}">
      <dsp:nvSpPr>
        <dsp:cNvPr id="0" name=""/>
        <dsp:cNvSpPr/>
      </dsp:nvSpPr>
      <dsp:spPr>
        <a:xfrm>
          <a:off x="3486176" y="2202961"/>
          <a:ext cx="6964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96486" y="4572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D68F43-384C-4C5A-9AC1-34B725993C93}">
      <dsp:nvSpPr>
        <dsp:cNvPr id="0" name=""/>
        <dsp:cNvSpPr/>
      </dsp:nvSpPr>
      <dsp:spPr>
        <a:xfrm>
          <a:off x="3486176" y="751235"/>
          <a:ext cx="696486" cy="1497445"/>
        </a:xfrm>
        <a:custGeom>
          <a:avLst/>
          <a:gdLst/>
          <a:ahLst/>
          <a:cxnLst/>
          <a:rect l="0" t="0" r="0" b="0"/>
          <a:pathLst>
            <a:path>
              <a:moveTo>
                <a:pt x="0" y="1497445"/>
              </a:moveTo>
              <a:lnTo>
                <a:pt x="348243" y="1497445"/>
              </a:lnTo>
              <a:lnTo>
                <a:pt x="348243" y="0"/>
              </a:lnTo>
              <a:lnTo>
                <a:pt x="696486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2C4769-0C1A-4E8E-8F8E-920AA982F929}">
      <dsp:nvSpPr>
        <dsp:cNvPr id="0" name=""/>
        <dsp:cNvSpPr/>
      </dsp:nvSpPr>
      <dsp:spPr>
        <a:xfrm>
          <a:off x="3744" y="1717610"/>
          <a:ext cx="3482432" cy="10621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err="1" smtClean="0">
              <a:latin typeface="Times New Roman" pitchFamily="18" charset="0"/>
              <a:cs typeface="Times New Roman" pitchFamily="18" charset="0"/>
            </a:rPr>
            <a:t>Инфрақұрылым</a:t>
          </a:r>
          <a:endParaRPr lang="ru-RU" sz="3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44" y="1717610"/>
        <a:ext cx="3482432" cy="1062141"/>
      </dsp:txXfrm>
    </dsp:sp>
    <dsp:sp modelId="{6F1FD422-116C-48DF-A64F-9D21FD04AD8E}">
      <dsp:nvSpPr>
        <dsp:cNvPr id="0" name=""/>
        <dsp:cNvSpPr/>
      </dsp:nvSpPr>
      <dsp:spPr>
        <a:xfrm>
          <a:off x="4182663" y="220164"/>
          <a:ext cx="3482432" cy="10621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err="1" smtClean="0">
              <a:latin typeface="Times New Roman" pitchFamily="18" charset="0"/>
              <a:cs typeface="Times New Roman" pitchFamily="18" charset="0"/>
            </a:rPr>
            <a:t>Нарықтық</a:t>
          </a:r>
          <a:r>
            <a:rPr lang="ru-RU" sz="3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800" kern="1200" dirty="0" err="1" smtClean="0">
              <a:latin typeface="Times New Roman" pitchFamily="18" charset="0"/>
              <a:cs typeface="Times New Roman" pitchFamily="18" charset="0"/>
            </a:rPr>
            <a:t>инфрақұрылым</a:t>
          </a:r>
          <a:endParaRPr lang="ru-RU" sz="3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82663" y="220164"/>
        <a:ext cx="3482432" cy="1062141"/>
      </dsp:txXfrm>
    </dsp:sp>
    <dsp:sp modelId="{5437E0A4-1937-41CB-80FD-D52E169C1E47}">
      <dsp:nvSpPr>
        <dsp:cNvPr id="0" name=""/>
        <dsp:cNvSpPr/>
      </dsp:nvSpPr>
      <dsp:spPr>
        <a:xfrm>
          <a:off x="4182663" y="1717610"/>
          <a:ext cx="3482432" cy="10621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err="1" smtClean="0">
              <a:latin typeface="Times New Roman" pitchFamily="18" charset="0"/>
              <a:cs typeface="Times New Roman" pitchFamily="18" charset="0"/>
            </a:rPr>
            <a:t>Өндірістік</a:t>
          </a:r>
          <a:r>
            <a:rPr lang="ru-RU" sz="3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800" kern="1200" dirty="0" err="1" smtClean="0">
              <a:latin typeface="Times New Roman" pitchFamily="18" charset="0"/>
              <a:cs typeface="Times New Roman" pitchFamily="18" charset="0"/>
            </a:rPr>
            <a:t>инфрақұрылым</a:t>
          </a:r>
          <a:endParaRPr lang="ru-RU" sz="3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82663" y="1717610"/>
        <a:ext cx="3482432" cy="1062141"/>
      </dsp:txXfrm>
    </dsp:sp>
    <dsp:sp modelId="{26C1AB14-DFC5-4BFB-9862-8DBDFB008941}">
      <dsp:nvSpPr>
        <dsp:cNvPr id="0" name=""/>
        <dsp:cNvSpPr/>
      </dsp:nvSpPr>
      <dsp:spPr>
        <a:xfrm>
          <a:off x="4182663" y="3215056"/>
          <a:ext cx="3482432" cy="10621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err="1" smtClean="0">
              <a:latin typeface="Times New Roman" pitchFamily="18" charset="0"/>
              <a:cs typeface="Times New Roman" pitchFamily="18" charset="0"/>
            </a:rPr>
            <a:t>Әлеуметтік</a:t>
          </a:r>
          <a:r>
            <a:rPr lang="ru-RU" sz="3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800" kern="1200" dirty="0" err="1" smtClean="0">
              <a:latin typeface="Times New Roman" pitchFamily="18" charset="0"/>
              <a:cs typeface="Times New Roman" pitchFamily="18" charset="0"/>
            </a:rPr>
            <a:t>инфрақұрылым</a:t>
          </a:r>
          <a:r>
            <a:rPr lang="ru-RU" sz="38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3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82663" y="3215056"/>
        <a:ext cx="3482432" cy="1062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1A9AB-FE89-4BEB-A36C-F665C1B3E4AE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19983-FB48-4221-83CA-EFC6D69669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9502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kk.wikipedia.org/wiki/%D0%9B%D0%B0%D1%82%D1%8B%D0%BD_%D1%82%D1%96%D0%BB%D1%9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60847"/>
            <a:ext cx="8784976" cy="1512169"/>
          </a:xfrm>
        </p:spPr>
        <p:txBody>
          <a:bodyPr>
            <a:normAutofit fontScale="90000"/>
          </a:bodyPr>
          <a:lstStyle/>
          <a:p>
            <a:r>
              <a:rPr lang="kk-K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Сабақтың тақырыбы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Экономикалық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инфрақұрылымның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элементтері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функциялары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476673"/>
            <a:ext cx="7272808" cy="144015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Бөлім 5: Экономикалық география</a:t>
            </a:r>
          </a:p>
          <a:p>
            <a:pPr marL="0" indent="0" algn="ctr">
              <a:buNone/>
            </a:pP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Бөлімше: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5.1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-бөлім: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 –экономикалық ресурстар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3645024"/>
            <a:ext cx="72008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мақсаты</a:t>
            </a:r>
            <a:r>
              <a:rPr lang="kk-KZ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kk-KZ" sz="3200" dirty="0">
                <a:latin typeface="Times New Roman" pitchFamily="18" charset="0"/>
                <a:cs typeface="Times New Roman" panose="02020603050405020304" pitchFamily="18" charset="0"/>
              </a:rPr>
              <a:t>8.5.2.1 - қазақстандық компонентті қосымша қамту негізінде экономикалық инфрақұрылымның элементтерін сипаттап, маңыздылығына баға береді</a:t>
            </a:r>
          </a:p>
        </p:txBody>
      </p:sp>
    </p:spTree>
    <p:extLst>
      <p:ext uri="{BB962C8B-B14F-4D97-AF65-F5344CB8AC3E}">
        <p14:creationId xmlns:p14="http://schemas.microsoft.com/office/powerpoint/2010/main" xmlns="" val="38928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Жұптық жұмыс </a:t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тапсырма 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Инфрақұрылым саласын жоспар бойынша сипаттаңыз: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Сипаттау жоспары: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міндеті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атқарып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жатқан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қызметі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маңыздылығы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жақсарту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жолдары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home\Desktop\0_cbb7c_a72cf0ce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0648"/>
            <a:ext cx="2088232" cy="1445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400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Бағалау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критерийі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Экономикалық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инфрақұрылымның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маңыздылығына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баға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5" name="Picture 1" descr="C:\Users\home\Desktop\Без назван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2308385" cy="1516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168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9998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573016"/>
            <a:ext cx="8568952" cy="25531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Чемодан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– Мен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бүгінгі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сабақтан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білімді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қоржыныма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саламын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?  </a:t>
            </a:r>
          </a:p>
          <a:p>
            <a:pPr marL="0" indent="0">
              <a:buNone/>
            </a:pPr>
            <a:r>
              <a:rPr lang="ru-RU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Еттурағыш</a:t>
            </a:r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- Осы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алған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білімімді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қайда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қолдана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аламын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Корзина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– мен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алған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білімдерімнің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ішінен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бұрыннан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білетін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едім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" name="Picture 2" descr="C:\Users\home\Desktop\Без названия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385"/>
            <a:ext cx="2232248" cy="1494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home\Desktop\Без назван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26621"/>
            <a:ext cx="2088232" cy="2013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home\Desktop\21603566_w640_h640_redy_511x6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4899" y="1533874"/>
            <a:ext cx="2520280" cy="2163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ome\Desktop\moulinex-me-4061_images_10190058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39619"/>
            <a:ext cx="2232248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34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i="1" dirty="0"/>
              <a:t>Үйге тапсырма: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«Инфрақұрылым </a:t>
            </a:r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салаларының менің өмірімде алатын орны» тақырыбына эссе жазып 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келу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home\Desktop\images (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7334" y="3284984"/>
            <a:ext cx="2376264" cy="23447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397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Бағалау критерийлері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Экономикалық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инфрақұрылымды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сипаттай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Экономикалық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инфрақұрылымның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салаларын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түсіндіре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Экономикалық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инфрақұрылымның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маңыздылығына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xmlns="" val="279782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461" y="0"/>
            <a:ext cx="915846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6180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48695699"/>
              </p:ext>
            </p:extLst>
          </p:nvPr>
        </p:nvGraphicFramePr>
        <p:xfrm>
          <a:off x="611560" y="1628800"/>
          <a:ext cx="7668840" cy="44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6345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1503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264696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kk-KZ" b="1" dirty="0" smtClean="0">
                <a:solidFill>
                  <a:srgbClr val="FF0000"/>
                </a:solidFill>
              </a:rPr>
              <a:t>  </a:t>
            </a: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Рекреация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2" tooltip="Латын тілі"/>
              </a:rPr>
              <a:t>лат.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la-Latn" i="1" dirty="0" smtClean="0">
                <a:latin typeface="Times New Roman" pitchFamily="18" charset="0"/>
                <a:cs typeface="Times New Roman" pitchFamily="18" charset="0"/>
              </a:rPr>
              <a:t>rесrеаtіо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қалпына келтіру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адамдардың денсаулығы мен еңбекке қабілетін табиғат аясында, туристік саяхат арқылы қалпына келтіру.</a:t>
            </a:r>
          </a:p>
          <a:p>
            <a:pPr>
              <a:buNone/>
            </a:pPr>
            <a:r>
              <a:rPr lang="kk-KZ" dirty="0" smtClean="0"/>
              <a:t>                     </a:t>
            </a: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Рекреациялық ресурстар</a:t>
            </a:r>
          </a:p>
          <a:p>
            <a:pPr>
              <a:buNone/>
            </a:pPr>
            <a:endParaRPr lang="kk-KZ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Табиғи-рекреациялық        Мәдени-тарихи</a:t>
            </a:r>
          </a:p>
          <a:p>
            <a:pPr>
              <a:buNone/>
            </a:pPr>
            <a:endParaRPr lang="kk-KZ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Табиғаты әсем жерлер, емдік батпақтар,      Ежелгі қалалар, кесенелер,                         </a:t>
            </a:r>
          </a:p>
          <a:p>
            <a:pPr>
              <a:buNone/>
            </a:pP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тау, минералды су көздері, үңгірлер              қамалдар мен храмдар,                   </a:t>
            </a:r>
          </a:p>
          <a:p>
            <a:pPr>
              <a:buNone/>
            </a:pP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тасқа қашалған суреттер</a:t>
            </a:r>
          </a:p>
          <a:p>
            <a:pPr>
              <a:buNone/>
            </a:pP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627784" y="2636912"/>
            <a:ext cx="151216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932040" y="2636912"/>
            <a:ext cx="158417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555776" y="3789040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804248" y="371703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8499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gosturizm.ru/cms/catalogPhotos/map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1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8022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Бағалау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kk-KZ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Бағалау </a:t>
            </a:r>
            <a:r>
              <a:rPr lang="kk-KZ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критерийі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Экономикалық инфрақұрылымды сипаттай алады;</a:t>
            </a:r>
          </a:p>
          <a:p>
            <a:pPr lvl="0"/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Экономикалық инфрақұрылымның салаларын түсіндіре алады;</a:t>
            </a:r>
          </a:p>
        </p:txBody>
      </p:sp>
      <p:pic>
        <p:nvPicPr>
          <p:cNvPr id="1025" name="Picture 1" descr="C:\Users\home\Desktop\Без назван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2308385" cy="1516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909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Жеке   жұмыс</a:t>
            </a:r>
            <a:b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 2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645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Семантикалық картаны толтырыңыз</a:t>
            </a:r>
            <a:r>
              <a:rPr lang="kk-KZ" sz="18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>
              <a:buNone/>
            </a:pPr>
            <a:endParaRPr lang="kk-KZ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kk-KZ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kk-KZ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kk-KZ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home\Desktop\243-2436524_landscaping-success-image-correct-clip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767"/>
            <a:ext cx="1872208" cy="2051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26576854"/>
              </p:ext>
            </p:extLst>
          </p:nvPr>
        </p:nvGraphicFramePr>
        <p:xfrm>
          <a:off x="313184" y="2063760"/>
          <a:ext cx="8579295" cy="47061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10744"/>
                <a:gridCol w="2664296"/>
                <a:gridCol w="2304255"/>
              </a:tblGrid>
              <a:tr h="614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3048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Нарықтық инфрақұрылым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3048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Сауда және қоғамдық тамақтандыру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304800" marB="76200" anchor="ctr"/>
                </a:tc>
              </a:tr>
              <a:tr h="384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Кафе-ресторандар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3048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3048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304800" marB="76200" anchor="ctr"/>
                </a:tc>
              </a:tr>
              <a:tr h="384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Банктер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3048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3048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304800" marB="76200" anchor="ctr"/>
                </a:tc>
              </a:tr>
              <a:tr h="384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Дүкендер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3048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3048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304800" marB="76200" anchor="ctr"/>
                </a:tc>
              </a:tr>
              <a:tr h="384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Биржалар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3048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3048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304800" marB="76200" anchor="ctr"/>
                </a:tc>
              </a:tr>
              <a:tr h="384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Жарнама агенттіктері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3048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3048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304800" marB="76200" anchor="ctr"/>
                </a:tc>
              </a:tr>
              <a:tr h="384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Сақтандыру компаниялары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3048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3048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304800" marB="76200" anchor="ctr"/>
                </a:tc>
              </a:tr>
              <a:tr h="384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Барлар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3048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3048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304800" marB="76200" anchor="ctr"/>
                </a:tc>
              </a:tr>
              <a:tr h="384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Коммерциялық банктер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3048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3048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304800" marB="76200" anchor="ctr"/>
                </a:tc>
              </a:tr>
              <a:tr h="384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Аударма компаниялары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3048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3048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304800" marB="76200" anchor="ctr"/>
                </a:tc>
              </a:tr>
              <a:tr h="384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Пиццериялар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3048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3048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304800" marB="76200" anchor="ctr"/>
                </a:tc>
              </a:tr>
            </a:tbl>
          </a:graphicData>
        </a:graphic>
      </p:graphicFrame>
      <p:sp>
        <p:nvSpPr>
          <p:cNvPr id="7" name="Control 4"/>
          <p:cNvSpPr>
            <a:spLocks noChangeArrowheads="1" noChangeShapeType="1"/>
          </p:cNvSpPr>
          <p:nvPr/>
        </p:nvSpPr>
        <p:spPr bwMode="auto">
          <a:xfrm>
            <a:off x="457200" y="203517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Control 5"/>
          <p:cNvSpPr>
            <a:spLocks noChangeArrowheads="1" noChangeShapeType="1"/>
          </p:cNvSpPr>
          <p:nvPr/>
        </p:nvSpPr>
        <p:spPr bwMode="auto">
          <a:xfrm>
            <a:off x="457200" y="203517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Control 6"/>
          <p:cNvSpPr>
            <a:spLocks noChangeArrowheads="1" noChangeShapeType="1"/>
          </p:cNvSpPr>
          <p:nvPr/>
        </p:nvSpPr>
        <p:spPr bwMode="auto">
          <a:xfrm>
            <a:off x="457200" y="203517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Control 7"/>
          <p:cNvSpPr>
            <a:spLocks noChangeArrowheads="1" noChangeShapeType="1"/>
          </p:cNvSpPr>
          <p:nvPr/>
        </p:nvSpPr>
        <p:spPr bwMode="auto">
          <a:xfrm>
            <a:off x="457200" y="203517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Control 8"/>
          <p:cNvSpPr>
            <a:spLocks noChangeArrowheads="1" noChangeShapeType="1"/>
          </p:cNvSpPr>
          <p:nvPr/>
        </p:nvSpPr>
        <p:spPr bwMode="auto">
          <a:xfrm>
            <a:off x="457200" y="203517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Control 9"/>
          <p:cNvSpPr>
            <a:spLocks noChangeArrowheads="1" noChangeShapeType="1"/>
          </p:cNvSpPr>
          <p:nvPr/>
        </p:nvSpPr>
        <p:spPr bwMode="auto">
          <a:xfrm>
            <a:off x="457200" y="203517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Control 10"/>
          <p:cNvSpPr>
            <a:spLocks noChangeArrowheads="1" noChangeShapeType="1"/>
          </p:cNvSpPr>
          <p:nvPr/>
        </p:nvSpPr>
        <p:spPr bwMode="auto">
          <a:xfrm>
            <a:off x="457200" y="203517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Control 11"/>
          <p:cNvSpPr>
            <a:spLocks noChangeArrowheads="1" noChangeShapeType="1"/>
          </p:cNvSpPr>
          <p:nvPr/>
        </p:nvSpPr>
        <p:spPr bwMode="auto">
          <a:xfrm>
            <a:off x="457200" y="203517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Control 12"/>
          <p:cNvSpPr>
            <a:spLocks noChangeArrowheads="1" noChangeShapeType="1"/>
          </p:cNvSpPr>
          <p:nvPr/>
        </p:nvSpPr>
        <p:spPr bwMode="auto">
          <a:xfrm>
            <a:off x="457200" y="203517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Control 13"/>
          <p:cNvSpPr>
            <a:spLocks noChangeArrowheads="1" noChangeShapeType="1"/>
          </p:cNvSpPr>
          <p:nvPr/>
        </p:nvSpPr>
        <p:spPr bwMode="auto">
          <a:xfrm>
            <a:off x="457200" y="203517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Control 14"/>
          <p:cNvSpPr>
            <a:spLocks noChangeArrowheads="1" noChangeShapeType="1"/>
          </p:cNvSpPr>
          <p:nvPr/>
        </p:nvSpPr>
        <p:spPr bwMode="auto">
          <a:xfrm>
            <a:off x="457200" y="203517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Control 15"/>
          <p:cNvSpPr>
            <a:spLocks noChangeArrowheads="1" noChangeShapeType="1"/>
          </p:cNvSpPr>
          <p:nvPr/>
        </p:nvSpPr>
        <p:spPr bwMode="auto">
          <a:xfrm>
            <a:off x="457200" y="203517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Control 16"/>
          <p:cNvSpPr>
            <a:spLocks noChangeArrowheads="1" noChangeShapeType="1"/>
          </p:cNvSpPr>
          <p:nvPr/>
        </p:nvSpPr>
        <p:spPr bwMode="auto">
          <a:xfrm>
            <a:off x="457200" y="203517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Control 17"/>
          <p:cNvSpPr>
            <a:spLocks noChangeArrowheads="1" noChangeShapeType="1"/>
          </p:cNvSpPr>
          <p:nvPr/>
        </p:nvSpPr>
        <p:spPr bwMode="auto">
          <a:xfrm>
            <a:off x="457200" y="203517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Control 18"/>
          <p:cNvSpPr>
            <a:spLocks noChangeArrowheads="1" noChangeShapeType="1"/>
          </p:cNvSpPr>
          <p:nvPr/>
        </p:nvSpPr>
        <p:spPr bwMode="auto">
          <a:xfrm>
            <a:off x="457200" y="203517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Control 19"/>
          <p:cNvSpPr>
            <a:spLocks noChangeArrowheads="1" noChangeShapeType="1"/>
          </p:cNvSpPr>
          <p:nvPr/>
        </p:nvSpPr>
        <p:spPr bwMode="auto">
          <a:xfrm>
            <a:off x="457200" y="203517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Control 20"/>
          <p:cNvSpPr>
            <a:spLocks noChangeArrowheads="1" noChangeShapeType="1"/>
          </p:cNvSpPr>
          <p:nvPr/>
        </p:nvSpPr>
        <p:spPr bwMode="auto">
          <a:xfrm>
            <a:off x="457200" y="203517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Control 21"/>
          <p:cNvSpPr>
            <a:spLocks noChangeArrowheads="1" noChangeShapeType="1"/>
          </p:cNvSpPr>
          <p:nvPr/>
        </p:nvSpPr>
        <p:spPr bwMode="auto">
          <a:xfrm>
            <a:off x="457200" y="203517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Control 22"/>
          <p:cNvSpPr>
            <a:spLocks noChangeArrowheads="1" noChangeShapeType="1"/>
          </p:cNvSpPr>
          <p:nvPr/>
        </p:nvSpPr>
        <p:spPr bwMode="auto">
          <a:xfrm>
            <a:off x="457200" y="203517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Control 23"/>
          <p:cNvSpPr>
            <a:spLocks noChangeArrowheads="1" noChangeShapeType="1"/>
          </p:cNvSpPr>
          <p:nvPr/>
        </p:nvSpPr>
        <p:spPr bwMode="auto">
          <a:xfrm>
            <a:off x="457200" y="203517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132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192</Words>
  <Application>Microsoft Office PowerPoint</Application>
  <PresentationFormat>Экран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Сабақтың тақырыбы:  Экономикалық инфрақұрылымның элементтері мен функциялары</vt:lpstr>
      <vt:lpstr>Бағалау критерийлері </vt:lpstr>
      <vt:lpstr>Слайд 3</vt:lpstr>
      <vt:lpstr>Слайд 4</vt:lpstr>
      <vt:lpstr>Слайд 5</vt:lpstr>
      <vt:lpstr>Слайд 6</vt:lpstr>
      <vt:lpstr>Слайд 7</vt:lpstr>
      <vt:lpstr>Бағалау </vt:lpstr>
      <vt:lpstr>Жеке   жұмыс тапсырма 2 </vt:lpstr>
      <vt:lpstr>Жұптық жұмыс  тапсырма 3</vt:lpstr>
      <vt:lpstr>Бағалау </vt:lpstr>
      <vt:lpstr> Рефлексия</vt:lpstr>
      <vt:lpstr>Үйге тапсырма: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Сабақтың тақырыбы</dc:title>
  <dc:creator>Жаманкулова Акбопе Жаманкулкызы</dc:creator>
  <cp:lastModifiedBy>Admin</cp:lastModifiedBy>
  <cp:revision>49</cp:revision>
  <dcterms:modified xsi:type="dcterms:W3CDTF">2020-04-01T06:02:31Z</dcterms:modified>
</cp:coreProperties>
</file>