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73" r:id="rId7"/>
    <p:sldId id="272" r:id="rId8"/>
    <p:sldId id="274" r:id="rId9"/>
    <p:sldId id="275" r:id="rId10"/>
    <p:sldId id="276" r:id="rId11"/>
    <p:sldId id="278" r:id="rId12"/>
    <p:sldId id="280" r:id="rId13"/>
    <p:sldId id="279" r:id="rId14"/>
  </p:sldIdLst>
  <p:sldSz cx="9144000" cy="6858000" type="screen4x3"/>
  <p:notesSz cx="6858000" cy="9144000"/>
  <p:custDataLst>
    <p:tags r:id="rId1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4660"/>
  </p:normalViewPr>
  <p:slideViewPr>
    <p:cSldViewPr>
      <p:cViewPr varScale="1">
        <p:scale>
          <a:sx n="83" d="100"/>
          <a:sy n="83" d="100"/>
        </p:scale>
        <p:origin x="1445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8D02D5-FA39-46FB-91D8-92D8AB382BD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46B9949-DB48-4E08-A67E-5F17A04CBFF5}">
      <dgm:prSet phldrT="[Текст]"/>
      <dgm:spPr/>
      <dgm:t>
        <a:bodyPr/>
        <a:lstStyle/>
        <a:p>
          <a:r>
            <a:rPr lang="kk-KZ" dirty="0" smtClean="0">
              <a:latin typeface="Arial" panose="020B0604020202020204" pitchFamily="34" charset="0"/>
              <a:cs typeface="Arial" panose="020B0604020202020204" pitchFamily="34" charset="0"/>
            </a:rPr>
            <a:t>Литосфералық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CA9918-9466-4724-B779-0E7F5E0A37BB}" type="parTrans" cxnId="{E4C2A8FB-7D51-4D66-86F4-208F99932CF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776F39C-2DF8-48B5-A67D-BD3537415DE0}" type="sibTrans" cxnId="{E4C2A8FB-7D51-4D66-86F4-208F99932CF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50244E-8EB9-4B94-A2BA-A0C1BF353462}">
      <dgm:prSet phldrT="[Текст]"/>
      <dgm:spPr/>
      <dgm:t>
        <a:bodyPr/>
        <a:lstStyle/>
        <a:p>
          <a:r>
            <a:rPr lang="kk-KZ" dirty="0" smtClean="0">
              <a:latin typeface="Arial" panose="020B0604020202020204" pitchFamily="34" charset="0"/>
              <a:cs typeface="Arial" panose="020B0604020202020204" pitchFamily="34" charset="0"/>
            </a:rPr>
            <a:t>Пайдалы қазбалар, топырақ, т.б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5566404-72DD-44FF-9729-85D0D41B7CE6}" type="parTrans" cxnId="{495968AF-1B39-452D-B788-1E2384C13A9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98ED8D-0F84-4790-9ADA-F5C9C6AA91EF}" type="sibTrans" cxnId="{495968AF-1B39-452D-B788-1E2384C13A9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727B0A-F309-41A9-A3E3-5D4C0DE7EB06}">
      <dgm:prSet phldrT="[Текст]"/>
      <dgm:spPr/>
      <dgm:t>
        <a:bodyPr/>
        <a:lstStyle/>
        <a:p>
          <a:r>
            <a:rPr lang="kk-KZ" dirty="0" smtClean="0">
              <a:latin typeface="Arial" panose="020B0604020202020204" pitchFamily="34" charset="0"/>
              <a:cs typeface="Arial" panose="020B0604020202020204" pitchFamily="34" charset="0"/>
            </a:rPr>
            <a:t>Гидросфералық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59AD3D-B5DC-4DD7-9EC4-713F9812A688}" type="parTrans" cxnId="{EFB103B4-EBD3-42F4-B39B-08A5A70BC45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8C56A8-46F9-4A5D-8462-7053D831AF38}" type="sibTrans" cxnId="{EFB103B4-EBD3-42F4-B39B-08A5A70BC45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A52D25-0AA1-460C-AA46-72183CCBF20F}">
      <dgm:prSet phldrT="[Текст]"/>
      <dgm:spPr/>
      <dgm:t>
        <a:bodyPr/>
        <a:lstStyle/>
        <a:p>
          <a:r>
            <a:rPr lang="kk-KZ" dirty="0" smtClean="0">
              <a:latin typeface="Arial" panose="020B0604020202020204" pitchFamily="34" charset="0"/>
              <a:cs typeface="Arial" panose="020B0604020202020204" pitchFamily="34" charset="0"/>
            </a:rPr>
            <a:t>Мұхит,теңіз, өзен, көл, жер асты суы</a:t>
          </a:r>
          <a:r>
            <a:rPr lang="kk-KZ" smtClean="0">
              <a:latin typeface="Arial" panose="020B0604020202020204" pitchFamily="34" charset="0"/>
              <a:cs typeface="Arial" panose="020B0604020202020204" pitchFamily="34" charset="0"/>
            </a:rPr>
            <a:t>, мұздық, т.б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8A02EB9-4597-494F-901C-989C36A91B96}" type="parTrans" cxnId="{15AAE040-3B3F-4763-9CA8-D33BE14A429F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EE13EC-1910-4656-91B0-4273697EE663}" type="sibTrans" cxnId="{15AAE040-3B3F-4763-9CA8-D33BE14A429F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E154BA-40AB-4FC0-BD28-BFC775D1CED7}">
      <dgm:prSet phldrT="[Текст]"/>
      <dgm:spPr/>
      <dgm:t>
        <a:bodyPr/>
        <a:lstStyle/>
        <a:p>
          <a:r>
            <a:rPr lang="kk-KZ" dirty="0" smtClean="0">
              <a:latin typeface="Arial" panose="020B0604020202020204" pitchFamily="34" charset="0"/>
              <a:cs typeface="Arial" panose="020B0604020202020204" pitchFamily="34" charset="0"/>
            </a:rPr>
            <a:t>Атмосфералық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CDAA31F-07ED-45FC-AF79-4FF11CE6AC7B}" type="sibTrans" cxnId="{BC8DC223-755D-488E-B0ED-FA54C6A3C16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5CF8A9-FD30-441A-87A2-85DE1D575C36}" type="parTrans" cxnId="{BC8DC223-755D-488E-B0ED-FA54C6A3C16C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7D69C0-864C-469C-A1DE-4F2DD46EB397}">
      <dgm:prSet phldrT="[Текст]"/>
      <dgm:spPr/>
      <dgm:t>
        <a:bodyPr/>
        <a:lstStyle/>
        <a:p>
          <a:r>
            <a:rPr lang="kk-KZ" dirty="0" smtClean="0">
              <a:latin typeface="Arial" panose="020B0604020202020204" pitchFamily="34" charset="0"/>
              <a:cs typeface="Arial" panose="020B0604020202020204" pitchFamily="34" charset="0"/>
            </a:rPr>
            <a:t>Жел, климат (жарық, жылу, жауын – шашын, ылғалдылық,т.б)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5B4C13-3B63-4C7F-94D7-FDBD3D0A5138}" type="parTrans" cxnId="{0E4E0E9A-E993-4574-B4AE-732B43210A6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06D049-3786-4049-82F7-54987CF18DE7}" type="sibTrans" cxnId="{0E4E0E9A-E993-4574-B4AE-732B43210A64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054D20-DEC3-491B-83A2-30623255EF81}">
      <dgm:prSet phldrT="[Текст]"/>
      <dgm:spPr/>
      <dgm:t>
        <a:bodyPr/>
        <a:lstStyle/>
        <a:p>
          <a:r>
            <a:rPr lang="kk-KZ" dirty="0" smtClean="0">
              <a:latin typeface="Arial" panose="020B0604020202020204" pitchFamily="34" charset="0"/>
              <a:cs typeface="Arial" panose="020B0604020202020204" pitchFamily="34" charset="0"/>
            </a:rPr>
            <a:t>Биосфералық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1D944D-BEBF-4735-A612-6EFE383767C6}" type="parTrans" cxnId="{C69D4B50-03B0-4AF1-81DB-C923439C785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39AD0FD-7219-4550-BD25-2FE65077BE1F}" type="sibTrans" cxnId="{C69D4B50-03B0-4AF1-81DB-C923439C785A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23A001-A367-475F-8D09-2C492ABB073F}">
      <dgm:prSet phldrT="[Текст]"/>
      <dgm:spPr/>
      <dgm:t>
        <a:bodyPr/>
        <a:lstStyle/>
        <a:p>
          <a:r>
            <a:rPr lang="kk-KZ" dirty="0" smtClean="0">
              <a:latin typeface="Arial" panose="020B0604020202020204" pitchFamily="34" charset="0"/>
              <a:cs typeface="Arial" panose="020B0604020202020204" pitchFamily="34" charset="0"/>
            </a:rPr>
            <a:t>Жануарлар, өсімдіктер, адам т.б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74D7A9-9AF3-45B7-8932-336D0B56FADD}" type="parTrans" cxnId="{95045C31-37A7-4E45-8E09-FBF9CBBCCA7F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830C7ED-3C91-48C2-AA2B-F627990EE2C9}" type="sibTrans" cxnId="{95045C31-37A7-4E45-8E09-FBF9CBBCCA7F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59C967-E914-4EC4-9A65-F74DCA7D53A9}" type="pres">
      <dgm:prSet presAssocID="{DD8D02D5-FA39-46FB-91D8-92D8AB382BD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AD8C6E-CB71-45B9-A082-9386F6442FB0}" type="pres">
      <dgm:prSet presAssocID="{B46B9949-DB48-4E08-A67E-5F17A04CBFF5}" presName="parentText" presStyleLbl="node1" presStyleIdx="0" presStyleCnt="4" custLinFactNeighborX="388" custLinFactNeighborY="364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6D13C7-4B82-4878-BBE3-7C136F19FE81}" type="pres">
      <dgm:prSet presAssocID="{B46B9949-DB48-4E08-A67E-5F17A04CBFF5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D3579D-ED77-4B7F-BF95-164B9AAFCF6C}" type="pres">
      <dgm:prSet presAssocID="{30727B0A-F309-41A9-A3E3-5D4C0DE7EB0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7D51A8-41C7-4F18-8CA4-41D38AED523F}" type="pres">
      <dgm:prSet presAssocID="{30727B0A-F309-41A9-A3E3-5D4C0DE7EB06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59BBFA-FA13-45B5-89FC-26515FBA4FB6}" type="pres">
      <dgm:prSet presAssocID="{1FE154BA-40AB-4FC0-BD28-BFC775D1CED7}" presName="parentText" presStyleLbl="node1" presStyleIdx="2" presStyleCnt="4" custLinFactNeighborY="-416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F2792D-FB17-4FAA-A5E7-7360F3A1A087}" type="pres">
      <dgm:prSet presAssocID="{1FE154BA-40AB-4FC0-BD28-BFC775D1CED7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5C4E4A-AF2B-47E5-A860-A7A755CC0C57}" type="pres">
      <dgm:prSet presAssocID="{4F054D20-DEC3-491B-83A2-30623255EF8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1E72E9-1B07-4CCA-8E23-05C52D55EA02}" type="pres">
      <dgm:prSet presAssocID="{4F054D20-DEC3-491B-83A2-30623255EF81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4F7DBF-5680-4386-B08F-3143273115D7}" type="presOf" srcId="{30727B0A-F309-41A9-A3E3-5D4C0DE7EB06}" destId="{9DD3579D-ED77-4B7F-BF95-164B9AAFCF6C}" srcOrd="0" destOrd="0" presId="urn:microsoft.com/office/officeart/2005/8/layout/vList2"/>
    <dgm:cxn modelId="{EFB103B4-EBD3-42F4-B39B-08A5A70BC458}" srcId="{DD8D02D5-FA39-46FB-91D8-92D8AB382BD3}" destId="{30727B0A-F309-41A9-A3E3-5D4C0DE7EB06}" srcOrd="1" destOrd="0" parTransId="{3459AD3D-B5DC-4DD7-9EC4-713F9812A688}" sibTransId="{D28C56A8-46F9-4A5D-8462-7053D831AF38}"/>
    <dgm:cxn modelId="{C69D4B50-03B0-4AF1-81DB-C923439C785A}" srcId="{DD8D02D5-FA39-46FB-91D8-92D8AB382BD3}" destId="{4F054D20-DEC3-491B-83A2-30623255EF81}" srcOrd="3" destOrd="0" parTransId="{311D944D-BEBF-4735-A612-6EFE383767C6}" sibTransId="{239AD0FD-7219-4550-BD25-2FE65077BE1F}"/>
    <dgm:cxn modelId="{1A7FB824-3E8F-4E26-B229-58B1CD812D6E}" type="presOf" srcId="{38A52D25-0AA1-460C-AA46-72183CCBF20F}" destId="{147D51A8-41C7-4F18-8CA4-41D38AED523F}" srcOrd="0" destOrd="0" presId="urn:microsoft.com/office/officeart/2005/8/layout/vList2"/>
    <dgm:cxn modelId="{ED91D6A5-7AA3-4E87-AB8B-D70E24BFBED9}" type="presOf" srcId="{7523A001-A367-475F-8D09-2C492ABB073F}" destId="{211E72E9-1B07-4CCA-8E23-05C52D55EA02}" srcOrd="0" destOrd="0" presId="urn:microsoft.com/office/officeart/2005/8/layout/vList2"/>
    <dgm:cxn modelId="{A5266761-A350-46FC-981E-F875060BAF3F}" type="presOf" srcId="{317D69C0-864C-469C-A1DE-4F2DD46EB397}" destId="{DEF2792D-FB17-4FAA-A5E7-7360F3A1A087}" srcOrd="0" destOrd="0" presId="urn:microsoft.com/office/officeart/2005/8/layout/vList2"/>
    <dgm:cxn modelId="{95045C31-37A7-4E45-8E09-FBF9CBBCCA7F}" srcId="{4F054D20-DEC3-491B-83A2-30623255EF81}" destId="{7523A001-A367-475F-8D09-2C492ABB073F}" srcOrd="0" destOrd="0" parTransId="{9A74D7A9-9AF3-45B7-8932-336D0B56FADD}" sibTransId="{8830C7ED-3C91-48C2-AA2B-F627990EE2C9}"/>
    <dgm:cxn modelId="{52A1F387-B475-4B09-A05D-456376040248}" type="presOf" srcId="{1FE154BA-40AB-4FC0-BD28-BFC775D1CED7}" destId="{7D59BBFA-FA13-45B5-89FC-26515FBA4FB6}" srcOrd="0" destOrd="0" presId="urn:microsoft.com/office/officeart/2005/8/layout/vList2"/>
    <dgm:cxn modelId="{0E4E0E9A-E993-4574-B4AE-732B43210A64}" srcId="{1FE154BA-40AB-4FC0-BD28-BFC775D1CED7}" destId="{317D69C0-864C-469C-A1DE-4F2DD46EB397}" srcOrd="0" destOrd="0" parTransId="{BF5B4C13-3B63-4C7F-94D7-FDBD3D0A5138}" sibTransId="{B406D049-3786-4049-82F7-54987CF18DE7}"/>
    <dgm:cxn modelId="{74A5269B-53E4-402F-B100-0ED12424B634}" type="presOf" srcId="{DD8D02D5-FA39-46FB-91D8-92D8AB382BD3}" destId="{5059C967-E914-4EC4-9A65-F74DCA7D53A9}" srcOrd="0" destOrd="0" presId="urn:microsoft.com/office/officeart/2005/8/layout/vList2"/>
    <dgm:cxn modelId="{E4C2A8FB-7D51-4D66-86F4-208F99932CF0}" srcId="{DD8D02D5-FA39-46FB-91D8-92D8AB382BD3}" destId="{B46B9949-DB48-4E08-A67E-5F17A04CBFF5}" srcOrd="0" destOrd="0" parTransId="{7DCA9918-9466-4724-B779-0E7F5E0A37BB}" sibTransId="{8776F39C-2DF8-48B5-A67D-BD3537415DE0}"/>
    <dgm:cxn modelId="{02EC72C3-E250-47AA-80CE-2D0E9D6A2B61}" type="presOf" srcId="{4F054D20-DEC3-491B-83A2-30623255EF81}" destId="{5E5C4E4A-AF2B-47E5-A860-A7A755CC0C57}" srcOrd="0" destOrd="0" presId="urn:microsoft.com/office/officeart/2005/8/layout/vList2"/>
    <dgm:cxn modelId="{495968AF-1B39-452D-B788-1E2384C13A98}" srcId="{B46B9949-DB48-4E08-A67E-5F17A04CBFF5}" destId="{3850244E-8EB9-4B94-A2BA-A0C1BF353462}" srcOrd="0" destOrd="0" parTransId="{05566404-72DD-44FF-9729-85D0D41B7CE6}" sibTransId="{A698ED8D-0F84-4790-9ADA-F5C9C6AA91EF}"/>
    <dgm:cxn modelId="{BC8DC223-755D-488E-B0ED-FA54C6A3C16C}" srcId="{DD8D02D5-FA39-46FB-91D8-92D8AB382BD3}" destId="{1FE154BA-40AB-4FC0-BD28-BFC775D1CED7}" srcOrd="2" destOrd="0" parTransId="{BD5CF8A9-FD30-441A-87A2-85DE1D575C36}" sibTransId="{ECDAA31F-07ED-45FC-AF79-4FF11CE6AC7B}"/>
    <dgm:cxn modelId="{7FA84A10-4AC0-4CCC-973E-9EC482BE8559}" type="presOf" srcId="{B46B9949-DB48-4E08-A67E-5F17A04CBFF5}" destId="{D5AD8C6E-CB71-45B9-A082-9386F6442FB0}" srcOrd="0" destOrd="0" presId="urn:microsoft.com/office/officeart/2005/8/layout/vList2"/>
    <dgm:cxn modelId="{126BDE73-4DEA-43D5-ACFF-51D705E1AE00}" type="presOf" srcId="{3850244E-8EB9-4B94-A2BA-A0C1BF353462}" destId="{396D13C7-4B82-4878-BBE3-7C136F19FE81}" srcOrd="0" destOrd="0" presId="urn:microsoft.com/office/officeart/2005/8/layout/vList2"/>
    <dgm:cxn modelId="{15AAE040-3B3F-4763-9CA8-D33BE14A429F}" srcId="{30727B0A-F309-41A9-A3E3-5D4C0DE7EB06}" destId="{38A52D25-0AA1-460C-AA46-72183CCBF20F}" srcOrd="0" destOrd="0" parTransId="{88A02EB9-4597-494F-901C-989C36A91B96}" sibTransId="{86EE13EC-1910-4656-91B0-4273697EE663}"/>
    <dgm:cxn modelId="{C42440E2-8594-46C0-9A57-6BEE2EBA923A}" type="presParOf" srcId="{5059C967-E914-4EC4-9A65-F74DCA7D53A9}" destId="{D5AD8C6E-CB71-45B9-A082-9386F6442FB0}" srcOrd="0" destOrd="0" presId="urn:microsoft.com/office/officeart/2005/8/layout/vList2"/>
    <dgm:cxn modelId="{B60E3076-3818-446B-8BE2-BC4FAA385B15}" type="presParOf" srcId="{5059C967-E914-4EC4-9A65-F74DCA7D53A9}" destId="{396D13C7-4B82-4878-BBE3-7C136F19FE81}" srcOrd="1" destOrd="0" presId="urn:microsoft.com/office/officeart/2005/8/layout/vList2"/>
    <dgm:cxn modelId="{BCE524D5-46FD-4C74-8D16-6E7071748E99}" type="presParOf" srcId="{5059C967-E914-4EC4-9A65-F74DCA7D53A9}" destId="{9DD3579D-ED77-4B7F-BF95-164B9AAFCF6C}" srcOrd="2" destOrd="0" presId="urn:microsoft.com/office/officeart/2005/8/layout/vList2"/>
    <dgm:cxn modelId="{DB2607A6-BA1E-4078-8AD0-24B97B6CE291}" type="presParOf" srcId="{5059C967-E914-4EC4-9A65-F74DCA7D53A9}" destId="{147D51A8-41C7-4F18-8CA4-41D38AED523F}" srcOrd="3" destOrd="0" presId="urn:microsoft.com/office/officeart/2005/8/layout/vList2"/>
    <dgm:cxn modelId="{A26310B5-93CB-45F2-AEE0-EA204F1862E7}" type="presParOf" srcId="{5059C967-E914-4EC4-9A65-F74DCA7D53A9}" destId="{7D59BBFA-FA13-45B5-89FC-26515FBA4FB6}" srcOrd="4" destOrd="0" presId="urn:microsoft.com/office/officeart/2005/8/layout/vList2"/>
    <dgm:cxn modelId="{A2E5E403-64B1-40EC-B26D-2F80D67367B3}" type="presParOf" srcId="{5059C967-E914-4EC4-9A65-F74DCA7D53A9}" destId="{DEF2792D-FB17-4FAA-A5E7-7360F3A1A087}" srcOrd="5" destOrd="0" presId="urn:microsoft.com/office/officeart/2005/8/layout/vList2"/>
    <dgm:cxn modelId="{58B25B35-BE32-42D7-A0C2-37E76D87AE29}" type="presParOf" srcId="{5059C967-E914-4EC4-9A65-F74DCA7D53A9}" destId="{5E5C4E4A-AF2B-47E5-A860-A7A755CC0C57}" srcOrd="6" destOrd="0" presId="urn:microsoft.com/office/officeart/2005/8/layout/vList2"/>
    <dgm:cxn modelId="{0C654823-5327-4C5B-9948-FCE6DE199D57}" type="presParOf" srcId="{5059C967-E914-4EC4-9A65-F74DCA7D53A9}" destId="{211E72E9-1B07-4CCA-8E23-05C52D55EA02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C6D921-9D6D-49E8-8DE2-009DF6796B0D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95B62DF-CB68-4B39-85C8-58CF33D6203F}">
      <dgm:prSet phldrT="[Текст]"/>
      <dgm:spPr/>
      <dgm:t>
        <a:bodyPr/>
        <a:lstStyle/>
        <a:p>
          <a:r>
            <a:rPr lang="kk-KZ" dirty="0" smtClean="0"/>
            <a:t>Энергетикалық</a:t>
          </a:r>
          <a:endParaRPr lang="ru-RU" dirty="0"/>
        </a:p>
      </dgm:t>
    </dgm:pt>
    <dgm:pt modelId="{0853CB50-F777-4626-A371-74E376ECFDC5}" type="parTrans" cxnId="{57A81E1C-745E-4F72-B17B-279F75720404}">
      <dgm:prSet/>
      <dgm:spPr/>
      <dgm:t>
        <a:bodyPr/>
        <a:lstStyle/>
        <a:p>
          <a:endParaRPr lang="ru-RU"/>
        </a:p>
      </dgm:t>
    </dgm:pt>
    <dgm:pt modelId="{221DC98C-CB50-4521-80A5-3AE69A1EA10E}" type="sibTrans" cxnId="{57A81E1C-745E-4F72-B17B-279F75720404}">
      <dgm:prSet/>
      <dgm:spPr/>
      <dgm:t>
        <a:bodyPr/>
        <a:lstStyle/>
        <a:p>
          <a:endParaRPr lang="ru-RU"/>
        </a:p>
      </dgm:t>
    </dgm:pt>
    <dgm:pt modelId="{37FB100F-360F-4096-9C43-35C37F3ED23C}">
      <dgm:prSet phldrT="[Текст]"/>
      <dgm:spPr/>
      <dgm:t>
        <a:bodyPr/>
        <a:lstStyle/>
        <a:p>
          <a:r>
            <a:rPr lang="kk-KZ" dirty="0" smtClean="0"/>
            <a:t>Энергетикалық емес</a:t>
          </a:r>
          <a:endParaRPr lang="ru-RU" dirty="0"/>
        </a:p>
      </dgm:t>
    </dgm:pt>
    <dgm:pt modelId="{AEA9A2D9-0319-4377-AECE-49977C19863C}" type="parTrans" cxnId="{C0CD1919-603E-4D9F-8320-E45DDFF976B4}">
      <dgm:prSet/>
      <dgm:spPr/>
      <dgm:t>
        <a:bodyPr/>
        <a:lstStyle/>
        <a:p>
          <a:endParaRPr lang="ru-RU"/>
        </a:p>
      </dgm:t>
    </dgm:pt>
    <dgm:pt modelId="{01175238-C59D-48A8-B66C-360CDF90A319}" type="sibTrans" cxnId="{C0CD1919-603E-4D9F-8320-E45DDFF976B4}">
      <dgm:prSet/>
      <dgm:spPr/>
      <dgm:t>
        <a:bodyPr/>
        <a:lstStyle/>
        <a:p>
          <a:endParaRPr lang="ru-RU"/>
        </a:p>
      </dgm:t>
    </dgm:pt>
    <dgm:pt modelId="{14A5C1BF-3BEF-4A61-9A21-3A66608B8DD2}">
      <dgm:prSet phldrT="[Текст]"/>
      <dgm:spPr/>
      <dgm:t>
        <a:bodyPr/>
        <a:lstStyle/>
        <a:p>
          <a:r>
            <a:rPr lang="kk-KZ" dirty="0" smtClean="0"/>
            <a:t>Ауыл шаруашылық</a:t>
          </a:r>
          <a:endParaRPr lang="ru-RU" dirty="0"/>
        </a:p>
      </dgm:t>
    </dgm:pt>
    <dgm:pt modelId="{8E120DED-3987-47D7-9EAE-ECAC35455E1B}" type="parTrans" cxnId="{3AF40623-DDD3-4D9E-88C4-4146647D9E8C}">
      <dgm:prSet/>
      <dgm:spPr/>
      <dgm:t>
        <a:bodyPr/>
        <a:lstStyle/>
        <a:p>
          <a:endParaRPr lang="ru-RU"/>
        </a:p>
      </dgm:t>
    </dgm:pt>
    <dgm:pt modelId="{5A7C8643-3ABB-455B-81F3-6B91EA5166D3}" type="sibTrans" cxnId="{3AF40623-DDD3-4D9E-88C4-4146647D9E8C}">
      <dgm:prSet/>
      <dgm:spPr/>
      <dgm:t>
        <a:bodyPr/>
        <a:lstStyle/>
        <a:p>
          <a:endParaRPr lang="ru-RU"/>
        </a:p>
      </dgm:t>
    </dgm:pt>
    <dgm:pt modelId="{A6184965-1219-43A1-9D33-5C41C556D430}" type="pres">
      <dgm:prSet presAssocID="{42C6D921-9D6D-49E8-8DE2-009DF6796B0D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99FEF639-674D-490F-B2D3-E8BCD1EE8FBD}" type="pres">
      <dgm:prSet presAssocID="{42C6D921-9D6D-49E8-8DE2-009DF6796B0D}" presName="pyramid" presStyleLbl="node1" presStyleIdx="0" presStyleCnt="1"/>
      <dgm:spPr/>
    </dgm:pt>
    <dgm:pt modelId="{8B2FFF16-5443-477F-A7D8-4EA1A1B78446}" type="pres">
      <dgm:prSet presAssocID="{42C6D921-9D6D-49E8-8DE2-009DF6796B0D}" presName="theList" presStyleCnt="0"/>
      <dgm:spPr/>
    </dgm:pt>
    <dgm:pt modelId="{ADB213CC-7716-436B-ACD9-8E89FAC42094}" type="pres">
      <dgm:prSet presAssocID="{F95B62DF-CB68-4B39-85C8-58CF33D6203F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C1B6BD-43A4-4162-A6B0-376C604C77C1}" type="pres">
      <dgm:prSet presAssocID="{F95B62DF-CB68-4B39-85C8-58CF33D6203F}" presName="aSpace" presStyleCnt="0"/>
      <dgm:spPr/>
    </dgm:pt>
    <dgm:pt modelId="{FEE5DC19-0FBE-4621-A60A-AC1BA17CC62D}" type="pres">
      <dgm:prSet presAssocID="{37FB100F-360F-4096-9C43-35C37F3ED23C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8521FC-87A4-4912-9264-A37A469BBFC9}" type="pres">
      <dgm:prSet presAssocID="{37FB100F-360F-4096-9C43-35C37F3ED23C}" presName="aSpace" presStyleCnt="0"/>
      <dgm:spPr/>
    </dgm:pt>
    <dgm:pt modelId="{0DB2299F-891F-4A79-A683-ABEA689477E3}" type="pres">
      <dgm:prSet presAssocID="{14A5C1BF-3BEF-4A61-9A21-3A66608B8DD2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F4D155-7CE0-45B5-9BDE-E154AEDDE4DE}" type="pres">
      <dgm:prSet presAssocID="{14A5C1BF-3BEF-4A61-9A21-3A66608B8DD2}" presName="aSpace" presStyleCnt="0"/>
      <dgm:spPr/>
    </dgm:pt>
  </dgm:ptLst>
  <dgm:cxnLst>
    <dgm:cxn modelId="{41E103CC-9C0F-42FE-90DA-5015783A7ED6}" type="presOf" srcId="{37FB100F-360F-4096-9C43-35C37F3ED23C}" destId="{FEE5DC19-0FBE-4621-A60A-AC1BA17CC62D}" srcOrd="0" destOrd="0" presId="urn:microsoft.com/office/officeart/2005/8/layout/pyramid2"/>
    <dgm:cxn modelId="{65771FBD-9D9B-44C0-AF23-D4938D034191}" type="presOf" srcId="{42C6D921-9D6D-49E8-8DE2-009DF6796B0D}" destId="{A6184965-1219-43A1-9D33-5C41C556D430}" srcOrd="0" destOrd="0" presId="urn:microsoft.com/office/officeart/2005/8/layout/pyramid2"/>
    <dgm:cxn modelId="{ADD962AC-FC7F-4B58-9940-1B9EB5534FBE}" type="presOf" srcId="{F95B62DF-CB68-4B39-85C8-58CF33D6203F}" destId="{ADB213CC-7716-436B-ACD9-8E89FAC42094}" srcOrd="0" destOrd="0" presId="urn:microsoft.com/office/officeart/2005/8/layout/pyramid2"/>
    <dgm:cxn modelId="{3AF40623-DDD3-4D9E-88C4-4146647D9E8C}" srcId="{42C6D921-9D6D-49E8-8DE2-009DF6796B0D}" destId="{14A5C1BF-3BEF-4A61-9A21-3A66608B8DD2}" srcOrd="2" destOrd="0" parTransId="{8E120DED-3987-47D7-9EAE-ECAC35455E1B}" sibTransId="{5A7C8643-3ABB-455B-81F3-6B91EA5166D3}"/>
    <dgm:cxn modelId="{57A81E1C-745E-4F72-B17B-279F75720404}" srcId="{42C6D921-9D6D-49E8-8DE2-009DF6796B0D}" destId="{F95B62DF-CB68-4B39-85C8-58CF33D6203F}" srcOrd="0" destOrd="0" parTransId="{0853CB50-F777-4626-A371-74E376ECFDC5}" sibTransId="{221DC98C-CB50-4521-80A5-3AE69A1EA10E}"/>
    <dgm:cxn modelId="{C0CD1919-603E-4D9F-8320-E45DDFF976B4}" srcId="{42C6D921-9D6D-49E8-8DE2-009DF6796B0D}" destId="{37FB100F-360F-4096-9C43-35C37F3ED23C}" srcOrd="1" destOrd="0" parTransId="{AEA9A2D9-0319-4377-AECE-49977C19863C}" sibTransId="{01175238-C59D-48A8-B66C-360CDF90A319}"/>
    <dgm:cxn modelId="{6DFDF2D1-CFFF-4324-8BB1-BCDAD5B415DF}" type="presOf" srcId="{14A5C1BF-3BEF-4A61-9A21-3A66608B8DD2}" destId="{0DB2299F-891F-4A79-A683-ABEA689477E3}" srcOrd="0" destOrd="0" presId="urn:microsoft.com/office/officeart/2005/8/layout/pyramid2"/>
    <dgm:cxn modelId="{2FCCF5D2-F0A3-4D8E-A5F5-80FD784C7777}" type="presParOf" srcId="{A6184965-1219-43A1-9D33-5C41C556D430}" destId="{99FEF639-674D-490F-B2D3-E8BCD1EE8FBD}" srcOrd="0" destOrd="0" presId="urn:microsoft.com/office/officeart/2005/8/layout/pyramid2"/>
    <dgm:cxn modelId="{660FBD44-6205-454D-AD4C-3AF1E67D37B6}" type="presParOf" srcId="{A6184965-1219-43A1-9D33-5C41C556D430}" destId="{8B2FFF16-5443-477F-A7D8-4EA1A1B78446}" srcOrd="1" destOrd="0" presId="urn:microsoft.com/office/officeart/2005/8/layout/pyramid2"/>
    <dgm:cxn modelId="{09E9A5DC-C049-475A-B396-128F44B9993E}" type="presParOf" srcId="{8B2FFF16-5443-477F-A7D8-4EA1A1B78446}" destId="{ADB213CC-7716-436B-ACD9-8E89FAC42094}" srcOrd="0" destOrd="0" presId="urn:microsoft.com/office/officeart/2005/8/layout/pyramid2"/>
    <dgm:cxn modelId="{1642F31B-0FF7-4235-8AF9-652BDFD7BCED}" type="presParOf" srcId="{8B2FFF16-5443-477F-A7D8-4EA1A1B78446}" destId="{A0C1B6BD-43A4-4162-A6B0-376C604C77C1}" srcOrd="1" destOrd="0" presId="urn:microsoft.com/office/officeart/2005/8/layout/pyramid2"/>
    <dgm:cxn modelId="{8ECE4576-98B4-4F32-9CFD-FF6F647FA90B}" type="presParOf" srcId="{8B2FFF16-5443-477F-A7D8-4EA1A1B78446}" destId="{FEE5DC19-0FBE-4621-A60A-AC1BA17CC62D}" srcOrd="2" destOrd="0" presId="urn:microsoft.com/office/officeart/2005/8/layout/pyramid2"/>
    <dgm:cxn modelId="{F16D0BDB-767D-4D2E-833A-2395523FE866}" type="presParOf" srcId="{8B2FFF16-5443-477F-A7D8-4EA1A1B78446}" destId="{158521FC-87A4-4912-9264-A37A469BBFC9}" srcOrd="3" destOrd="0" presId="urn:microsoft.com/office/officeart/2005/8/layout/pyramid2"/>
    <dgm:cxn modelId="{77DB38E0-A8A4-4936-AB80-6E20CA0987EF}" type="presParOf" srcId="{8B2FFF16-5443-477F-A7D8-4EA1A1B78446}" destId="{0DB2299F-891F-4A79-A683-ABEA689477E3}" srcOrd="4" destOrd="0" presId="urn:microsoft.com/office/officeart/2005/8/layout/pyramid2"/>
    <dgm:cxn modelId="{8C1058D1-69EB-43D9-8E4C-567C06679260}" type="presParOf" srcId="{8B2FFF16-5443-477F-A7D8-4EA1A1B78446}" destId="{DEF4D155-7CE0-45B5-9BDE-E154AEDDE4DE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58026A1-08C8-4B0A-AF62-60C54B31A555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C613216-E6EB-4508-B6C3-D17A089CF388}">
      <dgm:prSet phldrT="[Текст]" custT="1"/>
      <dgm:spPr/>
      <dgm:t>
        <a:bodyPr/>
        <a:lstStyle/>
        <a:p>
          <a:r>
            <a:rPr lang="kk-KZ" sz="3200" dirty="0" smtClean="0">
              <a:latin typeface="Arial" panose="020B0604020202020204" pitchFamily="34" charset="0"/>
              <a:cs typeface="Arial" panose="020B0604020202020204" pitchFamily="34" charset="0"/>
            </a:rPr>
            <a:t>Энергетикалық</a:t>
          </a:r>
          <a:r>
            <a:rPr lang="kk-KZ" sz="3200" dirty="0" smtClean="0"/>
            <a:t> емес</a:t>
          </a:r>
          <a:endParaRPr lang="ru-RU" sz="3200" dirty="0"/>
        </a:p>
      </dgm:t>
    </dgm:pt>
    <dgm:pt modelId="{29A8244B-355C-4963-9C0E-43352A68EB27}" type="parTrans" cxnId="{9F7375B0-8FC2-4127-AFEF-74F38F0FDBD5}">
      <dgm:prSet/>
      <dgm:spPr/>
      <dgm:t>
        <a:bodyPr/>
        <a:lstStyle/>
        <a:p>
          <a:endParaRPr lang="ru-RU"/>
        </a:p>
      </dgm:t>
    </dgm:pt>
    <dgm:pt modelId="{5CA266F8-03DC-46B9-AA84-A0E7229BD532}" type="sibTrans" cxnId="{9F7375B0-8FC2-4127-AFEF-74F38F0FDBD5}">
      <dgm:prSet/>
      <dgm:spPr/>
      <dgm:t>
        <a:bodyPr/>
        <a:lstStyle/>
        <a:p>
          <a:endParaRPr lang="ru-RU"/>
        </a:p>
      </dgm:t>
    </dgm:pt>
    <dgm:pt modelId="{9287D99B-4419-4D2D-BC80-89731F36336F}">
      <dgm:prSet phldrT="[Текст]"/>
      <dgm:spPr/>
      <dgm:t>
        <a:bodyPr/>
        <a:lstStyle/>
        <a:p>
          <a:r>
            <a:rPr lang="kk-KZ" dirty="0" smtClean="0"/>
            <a:t>Металл: </a:t>
          </a:r>
          <a:r>
            <a:rPr lang="kk-KZ" dirty="0" smtClean="0">
              <a:latin typeface="Arial" panose="020B0604020202020204" pitchFamily="34" charset="0"/>
              <a:cs typeface="Arial" panose="020B0604020202020204" pitchFamily="34" charset="0"/>
            </a:rPr>
            <a:t>темір,мыс,күміс,т.б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6E9D67-8C36-461A-893C-92B9B6DD7EA5}" type="parTrans" cxnId="{9AB466AE-AA90-4AEF-9EF9-7BD334979965}">
      <dgm:prSet/>
      <dgm:spPr/>
      <dgm:t>
        <a:bodyPr/>
        <a:lstStyle/>
        <a:p>
          <a:endParaRPr lang="ru-RU"/>
        </a:p>
      </dgm:t>
    </dgm:pt>
    <dgm:pt modelId="{FE83986A-96B7-478A-AC48-ACE5B7F3C3FD}" type="sibTrans" cxnId="{9AB466AE-AA90-4AEF-9EF9-7BD334979965}">
      <dgm:prSet/>
      <dgm:spPr/>
      <dgm:t>
        <a:bodyPr/>
        <a:lstStyle/>
        <a:p>
          <a:endParaRPr lang="ru-RU"/>
        </a:p>
      </dgm:t>
    </dgm:pt>
    <dgm:pt modelId="{663D6524-B1B5-436B-8A50-1EE84195C14B}">
      <dgm:prSet phldrT="[Текст]"/>
      <dgm:spPr/>
      <dgm:t>
        <a:bodyPr/>
        <a:lstStyle/>
        <a:p>
          <a:r>
            <a:rPr lang="kk-KZ" dirty="0" smtClean="0"/>
            <a:t>Металл емес: әктас, калий </a:t>
          </a:r>
          <a:r>
            <a:rPr lang="kk-KZ" dirty="0" smtClean="0">
              <a:latin typeface="Arial" panose="020B0604020202020204" pitchFamily="34" charset="0"/>
              <a:cs typeface="Arial" panose="020B0604020202020204" pitchFamily="34" charset="0"/>
            </a:rPr>
            <a:t>тұзы</a:t>
          </a:r>
          <a:r>
            <a:rPr lang="kk-KZ" dirty="0" smtClean="0"/>
            <a:t>, фосфорит, күкірт, т.б</a:t>
          </a:r>
          <a:endParaRPr lang="ru-RU" dirty="0"/>
        </a:p>
      </dgm:t>
    </dgm:pt>
    <dgm:pt modelId="{FB4B717A-36D2-42F3-81CE-AF121AFAEAD0}" type="parTrans" cxnId="{BD8A0985-A3C9-4CF6-B425-416F6E79CD2D}">
      <dgm:prSet/>
      <dgm:spPr/>
      <dgm:t>
        <a:bodyPr/>
        <a:lstStyle/>
        <a:p>
          <a:endParaRPr lang="ru-RU"/>
        </a:p>
      </dgm:t>
    </dgm:pt>
    <dgm:pt modelId="{9141B3E6-A315-4BDA-90A2-6BB342EE263C}" type="sibTrans" cxnId="{BD8A0985-A3C9-4CF6-B425-416F6E79CD2D}">
      <dgm:prSet/>
      <dgm:spPr/>
      <dgm:t>
        <a:bodyPr/>
        <a:lstStyle/>
        <a:p>
          <a:endParaRPr lang="ru-RU"/>
        </a:p>
      </dgm:t>
    </dgm:pt>
    <dgm:pt modelId="{BB58CCA5-F19F-477A-AED7-7F15C1001A5B}">
      <dgm:prSet phldrT="[Текст]"/>
      <dgm:spPr/>
      <dgm:t>
        <a:bodyPr/>
        <a:lstStyle/>
        <a:p>
          <a:r>
            <a:rPr lang="kk-KZ" dirty="0" smtClean="0">
              <a:latin typeface="Arial" panose="020B0604020202020204" pitchFamily="34" charset="0"/>
              <a:cs typeface="Arial" panose="020B0604020202020204" pitchFamily="34" charset="0"/>
            </a:rPr>
            <a:t>Техникалық:асбест</a:t>
          </a:r>
          <a:r>
            <a:rPr lang="kk-KZ" dirty="0" smtClean="0"/>
            <a:t>, тальк,графит, т.б</a:t>
          </a:r>
          <a:endParaRPr lang="ru-RU" dirty="0"/>
        </a:p>
      </dgm:t>
    </dgm:pt>
    <dgm:pt modelId="{6D24EC57-77CA-4EA6-862C-6CFBAE14A949}" type="parTrans" cxnId="{2AF17CB7-D6DE-4101-94DA-605ABEC7F488}">
      <dgm:prSet/>
      <dgm:spPr/>
      <dgm:t>
        <a:bodyPr/>
        <a:lstStyle/>
        <a:p>
          <a:endParaRPr lang="ru-RU"/>
        </a:p>
      </dgm:t>
    </dgm:pt>
    <dgm:pt modelId="{0937B2E6-86B2-4464-B38A-5155D41E1FF1}" type="sibTrans" cxnId="{2AF17CB7-D6DE-4101-94DA-605ABEC7F488}">
      <dgm:prSet/>
      <dgm:spPr/>
      <dgm:t>
        <a:bodyPr/>
        <a:lstStyle/>
        <a:p>
          <a:endParaRPr lang="ru-RU"/>
        </a:p>
      </dgm:t>
    </dgm:pt>
    <dgm:pt modelId="{9947C8A6-4F4B-4D9A-87CD-6BFB1CF2103D}">
      <dgm:prSet phldrT="[Текст]"/>
      <dgm:spPr/>
      <dgm:t>
        <a:bodyPr/>
        <a:lstStyle/>
        <a:p>
          <a:r>
            <a:rPr lang="kk-KZ" dirty="0" smtClean="0">
              <a:latin typeface="Arial" panose="020B0604020202020204" pitchFamily="34" charset="0"/>
              <a:cs typeface="Arial" panose="020B0604020202020204" pitchFamily="34" charset="0"/>
            </a:rPr>
            <a:t>Құрылыс</a:t>
          </a:r>
          <a:r>
            <a:rPr lang="kk-KZ" dirty="0" smtClean="0"/>
            <a:t> материалдары: гипс, цемент, құм, мәрмәр, т.б</a:t>
          </a:r>
          <a:endParaRPr lang="ru-RU" dirty="0"/>
        </a:p>
      </dgm:t>
    </dgm:pt>
    <dgm:pt modelId="{2147966A-48DC-4E88-BBDC-307C23D9C2A7}" type="parTrans" cxnId="{178ABA28-9563-47B0-B00C-8B9EF1C20DEC}">
      <dgm:prSet/>
      <dgm:spPr/>
      <dgm:t>
        <a:bodyPr/>
        <a:lstStyle/>
        <a:p>
          <a:endParaRPr lang="ru-RU"/>
        </a:p>
      </dgm:t>
    </dgm:pt>
    <dgm:pt modelId="{337B9CC7-1870-4475-82EE-D8B7C4D62264}" type="sibTrans" cxnId="{178ABA28-9563-47B0-B00C-8B9EF1C20DEC}">
      <dgm:prSet/>
      <dgm:spPr/>
      <dgm:t>
        <a:bodyPr/>
        <a:lstStyle/>
        <a:p>
          <a:endParaRPr lang="ru-RU"/>
        </a:p>
      </dgm:t>
    </dgm:pt>
    <dgm:pt modelId="{4B15C379-3184-487C-A062-AF192547B749}" type="pres">
      <dgm:prSet presAssocID="{A58026A1-08C8-4B0A-AF62-60C54B31A55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6C8C1E-55B1-4E8E-9D14-17F1A7450C73}" type="pres">
      <dgm:prSet presAssocID="{FC613216-E6EB-4508-B6C3-D17A089CF388}" presName="root1" presStyleCnt="0"/>
      <dgm:spPr/>
    </dgm:pt>
    <dgm:pt modelId="{AC313A6E-0E98-40A0-8881-4719DF7CB48A}" type="pres">
      <dgm:prSet presAssocID="{FC613216-E6EB-4508-B6C3-D17A089CF38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3A3945E-AAE6-42EA-BF70-A207912BAA52}" type="pres">
      <dgm:prSet presAssocID="{FC613216-E6EB-4508-B6C3-D17A089CF388}" presName="level2hierChild" presStyleCnt="0"/>
      <dgm:spPr/>
    </dgm:pt>
    <dgm:pt modelId="{659A61CE-CA8B-474F-9F8C-E21A7C245FC5}" type="pres">
      <dgm:prSet presAssocID="{866E9D67-8C36-461A-893C-92B9B6DD7EA5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6AF44926-8E24-4ED5-B031-ACBB80D1E26C}" type="pres">
      <dgm:prSet presAssocID="{866E9D67-8C36-461A-893C-92B9B6DD7EA5}" presName="connTx" presStyleLbl="parChTrans1D2" presStyleIdx="0" presStyleCnt="4"/>
      <dgm:spPr/>
      <dgm:t>
        <a:bodyPr/>
        <a:lstStyle/>
        <a:p>
          <a:endParaRPr lang="ru-RU"/>
        </a:p>
      </dgm:t>
    </dgm:pt>
    <dgm:pt modelId="{F5760638-A7B4-49BD-A898-2254D10C6C8D}" type="pres">
      <dgm:prSet presAssocID="{9287D99B-4419-4D2D-BC80-89731F36336F}" presName="root2" presStyleCnt="0"/>
      <dgm:spPr/>
    </dgm:pt>
    <dgm:pt modelId="{CD7D5A02-39F3-4F71-80B0-35E0C212A776}" type="pres">
      <dgm:prSet presAssocID="{9287D99B-4419-4D2D-BC80-89731F36336F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6C14E3B-EA4E-4104-9493-6817ED433DC1}" type="pres">
      <dgm:prSet presAssocID="{9287D99B-4419-4D2D-BC80-89731F36336F}" presName="level3hierChild" presStyleCnt="0"/>
      <dgm:spPr/>
    </dgm:pt>
    <dgm:pt modelId="{EDA3A2E3-91A3-4635-A83D-B5BE679F2AF2}" type="pres">
      <dgm:prSet presAssocID="{FB4B717A-36D2-42F3-81CE-AF121AFAEAD0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4BD597F5-91BC-493D-9AF8-CE83FB9CF0CF}" type="pres">
      <dgm:prSet presAssocID="{FB4B717A-36D2-42F3-81CE-AF121AFAEAD0}" presName="connTx" presStyleLbl="parChTrans1D2" presStyleIdx="1" presStyleCnt="4"/>
      <dgm:spPr/>
      <dgm:t>
        <a:bodyPr/>
        <a:lstStyle/>
        <a:p>
          <a:endParaRPr lang="ru-RU"/>
        </a:p>
      </dgm:t>
    </dgm:pt>
    <dgm:pt modelId="{97B195CB-9AF3-4535-8DE6-7202499657D7}" type="pres">
      <dgm:prSet presAssocID="{663D6524-B1B5-436B-8A50-1EE84195C14B}" presName="root2" presStyleCnt="0"/>
      <dgm:spPr/>
    </dgm:pt>
    <dgm:pt modelId="{CAA0F2EE-8309-48D5-BC25-AB67CCF866EF}" type="pres">
      <dgm:prSet presAssocID="{663D6524-B1B5-436B-8A50-1EE84195C14B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55FFA72-3FB8-432C-8C88-7988464ECC6B}" type="pres">
      <dgm:prSet presAssocID="{663D6524-B1B5-436B-8A50-1EE84195C14B}" presName="level3hierChild" presStyleCnt="0"/>
      <dgm:spPr/>
    </dgm:pt>
    <dgm:pt modelId="{844FA0D2-4675-438F-B597-95F5F98F68B9}" type="pres">
      <dgm:prSet presAssocID="{6D24EC57-77CA-4EA6-862C-6CFBAE14A949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2D156A89-E117-41F3-A69F-19D22B8A2C74}" type="pres">
      <dgm:prSet presAssocID="{6D24EC57-77CA-4EA6-862C-6CFBAE14A949}" presName="connTx" presStyleLbl="parChTrans1D2" presStyleIdx="2" presStyleCnt="4"/>
      <dgm:spPr/>
      <dgm:t>
        <a:bodyPr/>
        <a:lstStyle/>
        <a:p>
          <a:endParaRPr lang="ru-RU"/>
        </a:p>
      </dgm:t>
    </dgm:pt>
    <dgm:pt modelId="{2C2B4C6B-54E9-442C-94FD-88FC1A42966F}" type="pres">
      <dgm:prSet presAssocID="{BB58CCA5-F19F-477A-AED7-7F15C1001A5B}" presName="root2" presStyleCnt="0"/>
      <dgm:spPr/>
    </dgm:pt>
    <dgm:pt modelId="{1D2EF5A2-0B4D-4F4E-AF07-24D1EC358A02}" type="pres">
      <dgm:prSet presAssocID="{BB58CCA5-F19F-477A-AED7-7F15C1001A5B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5FC1DA-5D5A-4BA0-9963-6393E134850D}" type="pres">
      <dgm:prSet presAssocID="{BB58CCA5-F19F-477A-AED7-7F15C1001A5B}" presName="level3hierChild" presStyleCnt="0"/>
      <dgm:spPr/>
    </dgm:pt>
    <dgm:pt modelId="{35EF9E35-F109-43A5-BF77-05B2B3BB2C32}" type="pres">
      <dgm:prSet presAssocID="{2147966A-48DC-4E88-BBDC-307C23D9C2A7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9D9EBFC4-2737-405E-88AB-64E70CF871F2}" type="pres">
      <dgm:prSet presAssocID="{2147966A-48DC-4E88-BBDC-307C23D9C2A7}" presName="connTx" presStyleLbl="parChTrans1D2" presStyleIdx="3" presStyleCnt="4"/>
      <dgm:spPr/>
      <dgm:t>
        <a:bodyPr/>
        <a:lstStyle/>
        <a:p>
          <a:endParaRPr lang="ru-RU"/>
        </a:p>
      </dgm:t>
    </dgm:pt>
    <dgm:pt modelId="{83CD875F-39DB-4D14-A63D-EF972CFF4B36}" type="pres">
      <dgm:prSet presAssocID="{9947C8A6-4F4B-4D9A-87CD-6BFB1CF2103D}" presName="root2" presStyleCnt="0"/>
      <dgm:spPr/>
    </dgm:pt>
    <dgm:pt modelId="{3F46332A-B951-4033-8B8C-BF870CBA1CB7}" type="pres">
      <dgm:prSet presAssocID="{9947C8A6-4F4B-4D9A-87CD-6BFB1CF2103D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52BA6B-41D4-4848-B046-9848017954E1}" type="pres">
      <dgm:prSet presAssocID="{9947C8A6-4F4B-4D9A-87CD-6BFB1CF2103D}" presName="level3hierChild" presStyleCnt="0"/>
      <dgm:spPr/>
    </dgm:pt>
  </dgm:ptLst>
  <dgm:cxnLst>
    <dgm:cxn modelId="{64EF50C4-E1EF-49B3-A53B-CA4803426D3C}" type="presOf" srcId="{FC613216-E6EB-4508-B6C3-D17A089CF388}" destId="{AC313A6E-0E98-40A0-8881-4719DF7CB48A}" srcOrd="0" destOrd="0" presId="urn:microsoft.com/office/officeart/2008/layout/HorizontalMultiLevelHierarchy"/>
    <dgm:cxn modelId="{9F7375B0-8FC2-4127-AFEF-74F38F0FDBD5}" srcId="{A58026A1-08C8-4B0A-AF62-60C54B31A555}" destId="{FC613216-E6EB-4508-B6C3-D17A089CF388}" srcOrd="0" destOrd="0" parTransId="{29A8244B-355C-4963-9C0E-43352A68EB27}" sibTransId="{5CA266F8-03DC-46B9-AA84-A0E7229BD532}"/>
    <dgm:cxn modelId="{D34C6DFB-81AE-446A-B840-C999293238C7}" type="presOf" srcId="{FB4B717A-36D2-42F3-81CE-AF121AFAEAD0}" destId="{EDA3A2E3-91A3-4635-A83D-B5BE679F2AF2}" srcOrd="0" destOrd="0" presId="urn:microsoft.com/office/officeart/2008/layout/HorizontalMultiLevelHierarchy"/>
    <dgm:cxn modelId="{2AF17CB7-D6DE-4101-94DA-605ABEC7F488}" srcId="{FC613216-E6EB-4508-B6C3-D17A089CF388}" destId="{BB58CCA5-F19F-477A-AED7-7F15C1001A5B}" srcOrd="2" destOrd="0" parTransId="{6D24EC57-77CA-4EA6-862C-6CFBAE14A949}" sibTransId="{0937B2E6-86B2-4464-B38A-5155D41E1FF1}"/>
    <dgm:cxn modelId="{50ECB0A5-954F-434A-8092-DA101F4109D4}" type="presOf" srcId="{FB4B717A-36D2-42F3-81CE-AF121AFAEAD0}" destId="{4BD597F5-91BC-493D-9AF8-CE83FB9CF0CF}" srcOrd="1" destOrd="0" presId="urn:microsoft.com/office/officeart/2008/layout/HorizontalMultiLevelHierarchy"/>
    <dgm:cxn modelId="{DFBC4FA8-473D-4C4E-B5D3-114134802DDD}" type="presOf" srcId="{866E9D67-8C36-461A-893C-92B9B6DD7EA5}" destId="{659A61CE-CA8B-474F-9F8C-E21A7C245FC5}" srcOrd="0" destOrd="0" presId="urn:microsoft.com/office/officeart/2008/layout/HorizontalMultiLevelHierarchy"/>
    <dgm:cxn modelId="{DA886A5F-424B-4051-A0CE-77F0444A8F09}" type="presOf" srcId="{663D6524-B1B5-436B-8A50-1EE84195C14B}" destId="{CAA0F2EE-8309-48D5-BC25-AB67CCF866EF}" srcOrd="0" destOrd="0" presId="urn:microsoft.com/office/officeart/2008/layout/HorizontalMultiLevelHierarchy"/>
    <dgm:cxn modelId="{C1AEE95E-AD5B-4993-BB7D-FB1D8A679256}" type="presOf" srcId="{2147966A-48DC-4E88-BBDC-307C23D9C2A7}" destId="{35EF9E35-F109-43A5-BF77-05B2B3BB2C32}" srcOrd="0" destOrd="0" presId="urn:microsoft.com/office/officeart/2008/layout/HorizontalMultiLevelHierarchy"/>
    <dgm:cxn modelId="{7C08E860-B80C-4643-A7C4-F9213084A651}" type="presOf" srcId="{9287D99B-4419-4D2D-BC80-89731F36336F}" destId="{CD7D5A02-39F3-4F71-80B0-35E0C212A776}" srcOrd="0" destOrd="0" presId="urn:microsoft.com/office/officeart/2008/layout/HorizontalMultiLevelHierarchy"/>
    <dgm:cxn modelId="{7A699BB7-9284-46AD-94C6-3643158AF2AF}" type="presOf" srcId="{BB58CCA5-F19F-477A-AED7-7F15C1001A5B}" destId="{1D2EF5A2-0B4D-4F4E-AF07-24D1EC358A02}" srcOrd="0" destOrd="0" presId="urn:microsoft.com/office/officeart/2008/layout/HorizontalMultiLevelHierarchy"/>
    <dgm:cxn modelId="{66169285-FE1C-4E3F-9347-33457346E65D}" type="presOf" srcId="{9947C8A6-4F4B-4D9A-87CD-6BFB1CF2103D}" destId="{3F46332A-B951-4033-8B8C-BF870CBA1CB7}" srcOrd="0" destOrd="0" presId="urn:microsoft.com/office/officeart/2008/layout/HorizontalMultiLevelHierarchy"/>
    <dgm:cxn modelId="{BD8A0985-A3C9-4CF6-B425-416F6E79CD2D}" srcId="{FC613216-E6EB-4508-B6C3-D17A089CF388}" destId="{663D6524-B1B5-436B-8A50-1EE84195C14B}" srcOrd="1" destOrd="0" parTransId="{FB4B717A-36D2-42F3-81CE-AF121AFAEAD0}" sibTransId="{9141B3E6-A315-4BDA-90A2-6BB342EE263C}"/>
    <dgm:cxn modelId="{E04E0E3B-E2DD-4BE1-9A63-63E33FA18009}" type="presOf" srcId="{6D24EC57-77CA-4EA6-862C-6CFBAE14A949}" destId="{844FA0D2-4675-438F-B597-95F5F98F68B9}" srcOrd="0" destOrd="0" presId="urn:microsoft.com/office/officeart/2008/layout/HorizontalMultiLevelHierarchy"/>
    <dgm:cxn modelId="{D2410630-30DA-4B19-B2BB-AF2A098CCDBD}" type="presOf" srcId="{6D24EC57-77CA-4EA6-862C-6CFBAE14A949}" destId="{2D156A89-E117-41F3-A69F-19D22B8A2C74}" srcOrd="1" destOrd="0" presId="urn:microsoft.com/office/officeart/2008/layout/HorizontalMultiLevelHierarchy"/>
    <dgm:cxn modelId="{9AB466AE-AA90-4AEF-9EF9-7BD334979965}" srcId="{FC613216-E6EB-4508-B6C3-D17A089CF388}" destId="{9287D99B-4419-4D2D-BC80-89731F36336F}" srcOrd="0" destOrd="0" parTransId="{866E9D67-8C36-461A-893C-92B9B6DD7EA5}" sibTransId="{FE83986A-96B7-478A-AC48-ACE5B7F3C3FD}"/>
    <dgm:cxn modelId="{88E3AE31-847B-4BF0-94B6-48D1A9DCDC81}" type="presOf" srcId="{A58026A1-08C8-4B0A-AF62-60C54B31A555}" destId="{4B15C379-3184-487C-A062-AF192547B749}" srcOrd="0" destOrd="0" presId="urn:microsoft.com/office/officeart/2008/layout/HorizontalMultiLevelHierarchy"/>
    <dgm:cxn modelId="{B5982D12-EF61-4E24-8F31-747302E3E040}" type="presOf" srcId="{2147966A-48DC-4E88-BBDC-307C23D9C2A7}" destId="{9D9EBFC4-2737-405E-88AB-64E70CF871F2}" srcOrd="1" destOrd="0" presId="urn:microsoft.com/office/officeart/2008/layout/HorizontalMultiLevelHierarchy"/>
    <dgm:cxn modelId="{178ABA28-9563-47B0-B00C-8B9EF1C20DEC}" srcId="{FC613216-E6EB-4508-B6C3-D17A089CF388}" destId="{9947C8A6-4F4B-4D9A-87CD-6BFB1CF2103D}" srcOrd="3" destOrd="0" parTransId="{2147966A-48DC-4E88-BBDC-307C23D9C2A7}" sibTransId="{337B9CC7-1870-4475-82EE-D8B7C4D62264}"/>
    <dgm:cxn modelId="{BAEFC574-8975-4F6E-8DFA-5540BD7693C6}" type="presOf" srcId="{866E9D67-8C36-461A-893C-92B9B6DD7EA5}" destId="{6AF44926-8E24-4ED5-B031-ACBB80D1E26C}" srcOrd="1" destOrd="0" presId="urn:microsoft.com/office/officeart/2008/layout/HorizontalMultiLevelHierarchy"/>
    <dgm:cxn modelId="{2E12D8D1-977B-41BE-B46C-7D237E9AB6CC}" type="presParOf" srcId="{4B15C379-3184-487C-A062-AF192547B749}" destId="{6F6C8C1E-55B1-4E8E-9D14-17F1A7450C73}" srcOrd="0" destOrd="0" presId="urn:microsoft.com/office/officeart/2008/layout/HorizontalMultiLevelHierarchy"/>
    <dgm:cxn modelId="{2650610A-D391-40C1-B98D-28B9484CF0B8}" type="presParOf" srcId="{6F6C8C1E-55B1-4E8E-9D14-17F1A7450C73}" destId="{AC313A6E-0E98-40A0-8881-4719DF7CB48A}" srcOrd="0" destOrd="0" presId="urn:microsoft.com/office/officeart/2008/layout/HorizontalMultiLevelHierarchy"/>
    <dgm:cxn modelId="{44BEC213-7E63-4F33-9F62-413523E2B474}" type="presParOf" srcId="{6F6C8C1E-55B1-4E8E-9D14-17F1A7450C73}" destId="{43A3945E-AAE6-42EA-BF70-A207912BAA52}" srcOrd="1" destOrd="0" presId="urn:microsoft.com/office/officeart/2008/layout/HorizontalMultiLevelHierarchy"/>
    <dgm:cxn modelId="{E549A597-C12E-4BCB-B9A9-B4EC479FE04A}" type="presParOf" srcId="{43A3945E-AAE6-42EA-BF70-A207912BAA52}" destId="{659A61CE-CA8B-474F-9F8C-E21A7C245FC5}" srcOrd="0" destOrd="0" presId="urn:microsoft.com/office/officeart/2008/layout/HorizontalMultiLevelHierarchy"/>
    <dgm:cxn modelId="{75CD4B28-2A3C-4D79-8935-D444656E5DB2}" type="presParOf" srcId="{659A61CE-CA8B-474F-9F8C-E21A7C245FC5}" destId="{6AF44926-8E24-4ED5-B031-ACBB80D1E26C}" srcOrd="0" destOrd="0" presId="urn:microsoft.com/office/officeart/2008/layout/HorizontalMultiLevelHierarchy"/>
    <dgm:cxn modelId="{1282E276-FEB5-42FC-AFB3-9C15F29C19EB}" type="presParOf" srcId="{43A3945E-AAE6-42EA-BF70-A207912BAA52}" destId="{F5760638-A7B4-49BD-A898-2254D10C6C8D}" srcOrd="1" destOrd="0" presId="urn:microsoft.com/office/officeart/2008/layout/HorizontalMultiLevelHierarchy"/>
    <dgm:cxn modelId="{848C2B8C-65B4-446E-B22E-803BB449204B}" type="presParOf" srcId="{F5760638-A7B4-49BD-A898-2254D10C6C8D}" destId="{CD7D5A02-39F3-4F71-80B0-35E0C212A776}" srcOrd="0" destOrd="0" presId="urn:microsoft.com/office/officeart/2008/layout/HorizontalMultiLevelHierarchy"/>
    <dgm:cxn modelId="{CE29FA5D-AE9F-4610-98DC-E10DA7D8E1D6}" type="presParOf" srcId="{F5760638-A7B4-49BD-A898-2254D10C6C8D}" destId="{A6C14E3B-EA4E-4104-9493-6817ED433DC1}" srcOrd="1" destOrd="0" presId="urn:microsoft.com/office/officeart/2008/layout/HorizontalMultiLevelHierarchy"/>
    <dgm:cxn modelId="{C21BA8C0-09C0-4CA7-A0A4-1592C56807CD}" type="presParOf" srcId="{43A3945E-AAE6-42EA-BF70-A207912BAA52}" destId="{EDA3A2E3-91A3-4635-A83D-B5BE679F2AF2}" srcOrd="2" destOrd="0" presId="urn:microsoft.com/office/officeart/2008/layout/HorizontalMultiLevelHierarchy"/>
    <dgm:cxn modelId="{2F1AA274-82E1-4F6B-A96D-0977667E86A9}" type="presParOf" srcId="{EDA3A2E3-91A3-4635-A83D-B5BE679F2AF2}" destId="{4BD597F5-91BC-493D-9AF8-CE83FB9CF0CF}" srcOrd="0" destOrd="0" presId="urn:microsoft.com/office/officeart/2008/layout/HorizontalMultiLevelHierarchy"/>
    <dgm:cxn modelId="{94BFE290-6DAC-4E4D-A42B-46C3D91AF2DF}" type="presParOf" srcId="{43A3945E-AAE6-42EA-BF70-A207912BAA52}" destId="{97B195CB-9AF3-4535-8DE6-7202499657D7}" srcOrd="3" destOrd="0" presId="urn:microsoft.com/office/officeart/2008/layout/HorizontalMultiLevelHierarchy"/>
    <dgm:cxn modelId="{4C28DCCD-C424-478B-A641-FFF7166F4296}" type="presParOf" srcId="{97B195CB-9AF3-4535-8DE6-7202499657D7}" destId="{CAA0F2EE-8309-48D5-BC25-AB67CCF866EF}" srcOrd="0" destOrd="0" presId="urn:microsoft.com/office/officeart/2008/layout/HorizontalMultiLevelHierarchy"/>
    <dgm:cxn modelId="{8428A01B-13B8-4F45-B696-8A4235AECA90}" type="presParOf" srcId="{97B195CB-9AF3-4535-8DE6-7202499657D7}" destId="{F55FFA72-3FB8-432C-8C88-7988464ECC6B}" srcOrd="1" destOrd="0" presId="urn:microsoft.com/office/officeart/2008/layout/HorizontalMultiLevelHierarchy"/>
    <dgm:cxn modelId="{C88E5A88-3BDD-4BF3-9B75-5E8DB67E9809}" type="presParOf" srcId="{43A3945E-AAE6-42EA-BF70-A207912BAA52}" destId="{844FA0D2-4675-438F-B597-95F5F98F68B9}" srcOrd="4" destOrd="0" presId="urn:microsoft.com/office/officeart/2008/layout/HorizontalMultiLevelHierarchy"/>
    <dgm:cxn modelId="{638BEA48-1278-4D03-8CBE-2899E84026B1}" type="presParOf" srcId="{844FA0D2-4675-438F-B597-95F5F98F68B9}" destId="{2D156A89-E117-41F3-A69F-19D22B8A2C74}" srcOrd="0" destOrd="0" presId="urn:microsoft.com/office/officeart/2008/layout/HorizontalMultiLevelHierarchy"/>
    <dgm:cxn modelId="{397209C3-1198-413C-B0DB-00B89B5BD983}" type="presParOf" srcId="{43A3945E-AAE6-42EA-BF70-A207912BAA52}" destId="{2C2B4C6B-54E9-442C-94FD-88FC1A42966F}" srcOrd="5" destOrd="0" presId="urn:microsoft.com/office/officeart/2008/layout/HorizontalMultiLevelHierarchy"/>
    <dgm:cxn modelId="{3F3F950A-BC9C-4CF5-A986-AD75A6781461}" type="presParOf" srcId="{2C2B4C6B-54E9-442C-94FD-88FC1A42966F}" destId="{1D2EF5A2-0B4D-4F4E-AF07-24D1EC358A02}" srcOrd="0" destOrd="0" presId="urn:microsoft.com/office/officeart/2008/layout/HorizontalMultiLevelHierarchy"/>
    <dgm:cxn modelId="{9ECB4D36-D9D6-41D5-979D-CA563ADF4544}" type="presParOf" srcId="{2C2B4C6B-54E9-442C-94FD-88FC1A42966F}" destId="{5D5FC1DA-5D5A-4BA0-9963-6393E134850D}" srcOrd="1" destOrd="0" presId="urn:microsoft.com/office/officeart/2008/layout/HorizontalMultiLevelHierarchy"/>
    <dgm:cxn modelId="{70D597F3-4AD2-4444-BFB2-E0B6E1DF1BF0}" type="presParOf" srcId="{43A3945E-AAE6-42EA-BF70-A207912BAA52}" destId="{35EF9E35-F109-43A5-BF77-05B2B3BB2C32}" srcOrd="6" destOrd="0" presId="urn:microsoft.com/office/officeart/2008/layout/HorizontalMultiLevelHierarchy"/>
    <dgm:cxn modelId="{4BFC8BB4-9C1C-4A9F-9791-D7C511F50D44}" type="presParOf" srcId="{35EF9E35-F109-43A5-BF77-05B2B3BB2C32}" destId="{9D9EBFC4-2737-405E-88AB-64E70CF871F2}" srcOrd="0" destOrd="0" presId="urn:microsoft.com/office/officeart/2008/layout/HorizontalMultiLevelHierarchy"/>
    <dgm:cxn modelId="{9A18979D-60F7-4CEA-9A22-41BC7821A35C}" type="presParOf" srcId="{43A3945E-AAE6-42EA-BF70-A207912BAA52}" destId="{83CD875F-39DB-4D14-A63D-EF972CFF4B36}" srcOrd="7" destOrd="0" presId="urn:microsoft.com/office/officeart/2008/layout/HorizontalMultiLevelHierarchy"/>
    <dgm:cxn modelId="{C250A302-A113-4CDA-8F93-3B1A485901A6}" type="presParOf" srcId="{83CD875F-39DB-4D14-A63D-EF972CFF4B36}" destId="{3F46332A-B951-4033-8B8C-BF870CBA1CB7}" srcOrd="0" destOrd="0" presId="urn:microsoft.com/office/officeart/2008/layout/HorizontalMultiLevelHierarchy"/>
    <dgm:cxn modelId="{46CA1D67-4D3F-49A3-A9FF-6610BEE186C0}" type="presParOf" srcId="{83CD875F-39DB-4D14-A63D-EF972CFF4B36}" destId="{3552BA6B-41D4-4848-B046-9848017954E1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AD8C6E-CB71-45B9-A082-9386F6442FB0}">
      <dsp:nvSpPr>
        <dsp:cNvPr id="0" name=""/>
        <dsp:cNvSpPr/>
      </dsp:nvSpPr>
      <dsp:spPr>
        <a:xfrm>
          <a:off x="0" y="41482"/>
          <a:ext cx="6096000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Литосфералық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415" y="68897"/>
        <a:ext cx="6041170" cy="506769"/>
      </dsp:txXfrm>
    </dsp:sp>
    <dsp:sp modelId="{396D13C7-4B82-4878-BBE3-7C136F19FE81}">
      <dsp:nvSpPr>
        <dsp:cNvPr id="0" name=""/>
        <dsp:cNvSpPr/>
      </dsp:nvSpPr>
      <dsp:spPr>
        <a:xfrm>
          <a:off x="0" y="588579"/>
          <a:ext cx="6096000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k-KZ" sz="1900" kern="1200" dirty="0" smtClean="0">
              <a:latin typeface="Arial" panose="020B0604020202020204" pitchFamily="34" charset="0"/>
              <a:cs typeface="Arial" panose="020B0604020202020204" pitchFamily="34" charset="0"/>
            </a:rPr>
            <a:t>Пайдалы қазбалар, топырақ, т.б</a:t>
          </a:r>
          <a:endParaRPr lang="ru-RU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588579"/>
        <a:ext cx="6096000" cy="397440"/>
      </dsp:txXfrm>
    </dsp:sp>
    <dsp:sp modelId="{9DD3579D-ED77-4B7F-BF95-164B9AAFCF6C}">
      <dsp:nvSpPr>
        <dsp:cNvPr id="0" name=""/>
        <dsp:cNvSpPr/>
      </dsp:nvSpPr>
      <dsp:spPr>
        <a:xfrm>
          <a:off x="0" y="986020"/>
          <a:ext cx="6096000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Гидросфералық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415" y="1013435"/>
        <a:ext cx="6041170" cy="506769"/>
      </dsp:txXfrm>
    </dsp:sp>
    <dsp:sp modelId="{147D51A8-41C7-4F18-8CA4-41D38AED523F}">
      <dsp:nvSpPr>
        <dsp:cNvPr id="0" name=""/>
        <dsp:cNvSpPr/>
      </dsp:nvSpPr>
      <dsp:spPr>
        <a:xfrm>
          <a:off x="0" y="1547619"/>
          <a:ext cx="6096000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k-KZ" sz="1900" kern="1200" dirty="0" smtClean="0">
              <a:latin typeface="Arial" panose="020B0604020202020204" pitchFamily="34" charset="0"/>
              <a:cs typeface="Arial" panose="020B0604020202020204" pitchFamily="34" charset="0"/>
            </a:rPr>
            <a:t>Мұхит,теңіз, өзен, көл, жер асты суы</a:t>
          </a:r>
          <a:r>
            <a:rPr lang="kk-KZ" sz="1900" kern="1200" smtClean="0">
              <a:latin typeface="Arial" panose="020B0604020202020204" pitchFamily="34" charset="0"/>
              <a:cs typeface="Arial" panose="020B0604020202020204" pitchFamily="34" charset="0"/>
            </a:rPr>
            <a:t>, мұздық, т.б</a:t>
          </a:r>
          <a:endParaRPr lang="ru-RU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547619"/>
        <a:ext cx="6096000" cy="397440"/>
      </dsp:txXfrm>
    </dsp:sp>
    <dsp:sp modelId="{7D59BBFA-FA13-45B5-89FC-26515FBA4FB6}">
      <dsp:nvSpPr>
        <dsp:cNvPr id="0" name=""/>
        <dsp:cNvSpPr/>
      </dsp:nvSpPr>
      <dsp:spPr>
        <a:xfrm>
          <a:off x="0" y="1921247"/>
          <a:ext cx="6096000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Атмосфералық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415" y="1948662"/>
        <a:ext cx="6041170" cy="506769"/>
      </dsp:txXfrm>
    </dsp:sp>
    <dsp:sp modelId="{DEF2792D-FB17-4FAA-A5E7-7360F3A1A087}">
      <dsp:nvSpPr>
        <dsp:cNvPr id="0" name=""/>
        <dsp:cNvSpPr/>
      </dsp:nvSpPr>
      <dsp:spPr>
        <a:xfrm>
          <a:off x="0" y="2506659"/>
          <a:ext cx="6096000" cy="571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k-KZ" sz="1900" kern="1200" dirty="0" smtClean="0">
              <a:latin typeface="Arial" panose="020B0604020202020204" pitchFamily="34" charset="0"/>
              <a:cs typeface="Arial" panose="020B0604020202020204" pitchFamily="34" charset="0"/>
            </a:rPr>
            <a:t>Жел, климат (жарық, жылу, жауын – шашын, ылғалдылық,т.б)</a:t>
          </a:r>
          <a:endParaRPr lang="ru-RU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2506659"/>
        <a:ext cx="6096000" cy="571320"/>
      </dsp:txXfrm>
    </dsp:sp>
    <dsp:sp modelId="{5E5C4E4A-AF2B-47E5-A860-A7A755CC0C57}">
      <dsp:nvSpPr>
        <dsp:cNvPr id="0" name=""/>
        <dsp:cNvSpPr/>
      </dsp:nvSpPr>
      <dsp:spPr>
        <a:xfrm>
          <a:off x="0" y="3077979"/>
          <a:ext cx="6096000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Биосфералық</a:t>
          </a:r>
          <a:endParaRPr lang="ru-RU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415" y="3105394"/>
        <a:ext cx="6041170" cy="506769"/>
      </dsp:txXfrm>
    </dsp:sp>
    <dsp:sp modelId="{211E72E9-1B07-4CCA-8E23-05C52D55EA02}">
      <dsp:nvSpPr>
        <dsp:cNvPr id="0" name=""/>
        <dsp:cNvSpPr/>
      </dsp:nvSpPr>
      <dsp:spPr>
        <a:xfrm>
          <a:off x="0" y="3639579"/>
          <a:ext cx="6096000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k-KZ" sz="1900" kern="1200" dirty="0" smtClean="0">
              <a:latin typeface="Arial" panose="020B0604020202020204" pitchFamily="34" charset="0"/>
              <a:cs typeface="Arial" panose="020B0604020202020204" pitchFamily="34" charset="0"/>
            </a:rPr>
            <a:t>Жануарлар, өсімдіктер, адам т.б</a:t>
          </a:r>
          <a:endParaRPr lang="ru-RU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639579"/>
        <a:ext cx="6096000" cy="3974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EF639-674D-490F-B2D3-E8BCD1EE8FBD}">
      <dsp:nvSpPr>
        <dsp:cNvPr id="0" name=""/>
        <dsp:cNvSpPr/>
      </dsp:nvSpPr>
      <dsp:spPr>
        <a:xfrm>
          <a:off x="712039" y="0"/>
          <a:ext cx="4480272" cy="448027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B213CC-7716-436B-ACD9-8E89FAC42094}">
      <dsp:nvSpPr>
        <dsp:cNvPr id="0" name=""/>
        <dsp:cNvSpPr/>
      </dsp:nvSpPr>
      <dsp:spPr>
        <a:xfrm>
          <a:off x="2952175" y="450433"/>
          <a:ext cx="2912176" cy="106056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600" kern="1200" dirty="0" smtClean="0"/>
            <a:t>Энергетикалық</a:t>
          </a:r>
          <a:endParaRPr lang="ru-RU" sz="2600" kern="1200" dirty="0"/>
        </a:p>
      </dsp:txBody>
      <dsp:txXfrm>
        <a:off x="3003947" y="502205"/>
        <a:ext cx="2808632" cy="957020"/>
      </dsp:txXfrm>
    </dsp:sp>
    <dsp:sp modelId="{FEE5DC19-0FBE-4621-A60A-AC1BA17CC62D}">
      <dsp:nvSpPr>
        <dsp:cNvPr id="0" name=""/>
        <dsp:cNvSpPr/>
      </dsp:nvSpPr>
      <dsp:spPr>
        <a:xfrm>
          <a:off x="2952175" y="1643568"/>
          <a:ext cx="2912176" cy="106056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600" kern="1200" dirty="0" smtClean="0"/>
            <a:t>Энергетикалық емес</a:t>
          </a:r>
          <a:endParaRPr lang="ru-RU" sz="2600" kern="1200" dirty="0"/>
        </a:p>
      </dsp:txBody>
      <dsp:txXfrm>
        <a:off x="3003947" y="1695340"/>
        <a:ext cx="2808632" cy="957020"/>
      </dsp:txXfrm>
    </dsp:sp>
    <dsp:sp modelId="{0DB2299F-891F-4A79-A683-ABEA689477E3}">
      <dsp:nvSpPr>
        <dsp:cNvPr id="0" name=""/>
        <dsp:cNvSpPr/>
      </dsp:nvSpPr>
      <dsp:spPr>
        <a:xfrm>
          <a:off x="2952175" y="2836703"/>
          <a:ext cx="2912176" cy="106056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600" kern="1200" dirty="0" smtClean="0"/>
            <a:t>Ауыл шаруашылық</a:t>
          </a:r>
          <a:endParaRPr lang="ru-RU" sz="2600" kern="1200" dirty="0"/>
        </a:p>
      </dsp:txBody>
      <dsp:txXfrm>
        <a:off x="3003947" y="2888475"/>
        <a:ext cx="2808632" cy="9570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EF9E35-F109-43A5-BF77-05B2B3BB2C32}">
      <dsp:nvSpPr>
        <dsp:cNvPr id="0" name=""/>
        <dsp:cNvSpPr/>
      </dsp:nvSpPr>
      <dsp:spPr>
        <a:xfrm>
          <a:off x="2125163" y="3096344"/>
          <a:ext cx="771856" cy="2206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5928" y="0"/>
              </a:lnTo>
              <a:lnTo>
                <a:pt x="385928" y="2206145"/>
              </a:lnTo>
              <a:lnTo>
                <a:pt x="771856" y="22061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2452659" y="4140984"/>
        <a:ext cx="116863" cy="116863"/>
      </dsp:txXfrm>
    </dsp:sp>
    <dsp:sp modelId="{844FA0D2-4675-438F-B597-95F5F98F68B9}">
      <dsp:nvSpPr>
        <dsp:cNvPr id="0" name=""/>
        <dsp:cNvSpPr/>
      </dsp:nvSpPr>
      <dsp:spPr>
        <a:xfrm>
          <a:off x="2125163" y="3096344"/>
          <a:ext cx="771856" cy="7353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5928" y="0"/>
              </a:lnTo>
              <a:lnTo>
                <a:pt x="385928" y="735381"/>
              </a:lnTo>
              <a:lnTo>
                <a:pt x="771856" y="7353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84439" y="3437382"/>
        <a:ext cx="53304" cy="53304"/>
      </dsp:txXfrm>
    </dsp:sp>
    <dsp:sp modelId="{EDA3A2E3-91A3-4635-A83D-B5BE679F2AF2}">
      <dsp:nvSpPr>
        <dsp:cNvPr id="0" name=""/>
        <dsp:cNvSpPr/>
      </dsp:nvSpPr>
      <dsp:spPr>
        <a:xfrm>
          <a:off x="2125163" y="2360962"/>
          <a:ext cx="771856" cy="735381"/>
        </a:xfrm>
        <a:custGeom>
          <a:avLst/>
          <a:gdLst/>
          <a:ahLst/>
          <a:cxnLst/>
          <a:rect l="0" t="0" r="0" b="0"/>
          <a:pathLst>
            <a:path>
              <a:moveTo>
                <a:pt x="0" y="735381"/>
              </a:moveTo>
              <a:lnTo>
                <a:pt x="385928" y="735381"/>
              </a:lnTo>
              <a:lnTo>
                <a:pt x="385928" y="0"/>
              </a:lnTo>
              <a:lnTo>
                <a:pt x="77185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84439" y="2702000"/>
        <a:ext cx="53304" cy="53304"/>
      </dsp:txXfrm>
    </dsp:sp>
    <dsp:sp modelId="{659A61CE-CA8B-474F-9F8C-E21A7C245FC5}">
      <dsp:nvSpPr>
        <dsp:cNvPr id="0" name=""/>
        <dsp:cNvSpPr/>
      </dsp:nvSpPr>
      <dsp:spPr>
        <a:xfrm>
          <a:off x="2125163" y="890198"/>
          <a:ext cx="771856" cy="2206145"/>
        </a:xfrm>
        <a:custGeom>
          <a:avLst/>
          <a:gdLst/>
          <a:ahLst/>
          <a:cxnLst/>
          <a:rect l="0" t="0" r="0" b="0"/>
          <a:pathLst>
            <a:path>
              <a:moveTo>
                <a:pt x="0" y="2206145"/>
              </a:moveTo>
              <a:lnTo>
                <a:pt x="385928" y="2206145"/>
              </a:lnTo>
              <a:lnTo>
                <a:pt x="385928" y="0"/>
              </a:lnTo>
              <a:lnTo>
                <a:pt x="77185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2452659" y="1934839"/>
        <a:ext cx="116863" cy="116863"/>
      </dsp:txXfrm>
    </dsp:sp>
    <dsp:sp modelId="{AC313A6E-0E98-40A0-8881-4719DF7CB48A}">
      <dsp:nvSpPr>
        <dsp:cNvPr id="0" name=""/>
        <dsp:cNvSpPr/>
      </dsp:nvSpPr>
      <dsp:spPr>
        <a:xfrm rot="16200000">
          <a:off x="-1559485" y="2508038"/>
          <a:ext cx="6192688" cy="11766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Энергетикалық</a:t>
          </a:r>
          <a:r>
            <a:rPr lang="kk-KZ" sz="3200" kern="1200" dirty="0" smtClean="0"/>
            <a:t> емес</a:t>
          </a:r>
          <a:endParaRPr lang="ru-RU" sz="3200" kern="1200" dirty="0"/>
        </a:p>
      </dsp:txBody>
      <dsp:txXfrm>
        <a:off x="-1559485" y="2508038"/>
        <a:ext cx="6192688" cy="1176610"/>
      </dsp:txXfrm>
    </dsp:sp>
    <dsp:sp modelId="{CD7D5A02-39F3-4F71-80B0-35E0C212A776}">
      <dsp:nvSpPr>
        <dsp:cNvPr id="0" name=""/>
        <dsp:cNvSpPr/>
      </dsp:nvSpPr>
      <dsp:spPr>
        <a:xfrm>
          <a:off x="2897020" y="301893"/>
          <a:ext cx="3859283" cy="11766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700" kern="1200" dirty="0" smtClean="0"/>
            <a:t>Металл: </a:t>
          </a:r>
          <a:r>
            <a:rPr lang="kk-KZ" sz="2700" kern="1200" dirty="0" smtClean="0">
              <a:latin typeface="Arial" panose="020B0604020202020204" pitchFamily="34" charset="0"/>
              <a:cs typeface="Arial" panose="020B0604020202020204" pitchFamily="34" charset="0"/>
            </a:rPr>
            <a:t>темір,мыс,күміс,т.б</a:t>
          </a:r>
          <a:endParaRPr lang="ru-RU" sz="2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97020" y="301893"/>
        <a:ext cx="3859283" cy="1176610"/>
      </dsp:txXfrm>
    </dsp:sp>
    <dsp:sp modelId="{CAA0F2EE-8309-48D5-BC25-AB67CCF866EF}">
      <dsp:nvSpPr>
        <dsp:cNvPr id="0" name=""/>
        <dsp:cNvSpPr/>
      </dsp:nvSpPr>
      <dsp:spPr>
        <a:xfrm>
          <a:off x="2897020" y="1772656"/>
          <a:ext cx="3859283" cy="11766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700" kern="1200" dirty="0" smtClean="0"/>
            <a:t>Металл емес: әктас, калий </a:t>
          </a:r>
          <a:r>
            <a:rPr lang="kk-KZ" sz="2700" kern="1200" dirty="0" smtClean="0">
              <a:latin typeface="Arial" panose="020B0604020202020204" pitchFamily="34" charset="0"/>
              <a:cs typeface="Arial" panose="020B0604020202020204" pitchFamily="34" charset="0"/>
            </a:rPr>
            <a:t>тұзы</a:t>
          </a:r>
          <a:r>
            <a:rPr lang="kk-KZ" sz="2700" kern="1200" dirty="0" smtClean="0"/>
            <a:t>, фосфорит, күкірт, т.б</a:t>
          </a:r>
          <a:endParaRPr lang="ru-RU" sz="2700" kern="1200" dirty="0"/>
        </a:p>
      </dsp:txBody>
      <dsp:txXfrm>
        <a:off x="2897020" y="1772656"/>
        <a:ext cx="3859283" cy="1176610"/>
      </dsp:txXfrm>
    </dsp:sp>
    <dsp:sp modelId="{1D2EF5A2-0B4D-4F4E-AF07-24D1EC358A02}">
      <dsp:nvSpPr>
        <dsp:cNvPr id="0" name=""/>
        <dsp:cNvSpPr/>
      </dsp:nvSpPr>
      <dsp:spPr>
        <a:xfrm>
          <a:off x="2897020" y="3243420"/>
          <a:ext cx="3859283" cy="11766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700" kern="1200" dirty="0" smtClean="0">
              <a:latin typeface="Arial" panose="020B0604020202020204" pitchFamily="34" charset="0"/>
              <a:cs typeface="Arial" panose="020B0604020202020204" pitchFamily="34" charset="0"/>
            </a:rPr>
            <a:t>Техникалық:асбест</a:t>
          </a:r>
          <a:r>
            <a:rPr lang="kk-KZ" sz="2700" kern="1200" dirty="0" smtClean="0"/>
            <a:t>, тальк,графит, т.б</a:t>
          </a:r>
          <a:endParaRPr lang="ru-RU" sz="2700" kern="1200" dirty="0"/>
        </a:p>
      </dsp:txBody>
      <dsp:txXfrm>
        <a:off x="2897020" y="3243420"/>
        <a:ext cx="3859283" cy="1176610"/>
      </dsp:txXfrm>
    </dsp:sp>
    <dsp:sp modelId="{3F46332A-B951-4033-8B8C-BF870CBA1CB7}">
      <dsp:nvSpPr>
        <dsp:cNvPr id="0" name=""/>
        <dsp:cNvSpPr/>
      </dsp:nvSpPr>
      <dsp:spPr>
        <a:xfrm>
          <a:off x="2897020" y="4714183"/>
          <a:ext cx="3859283" cy="11766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700" kern="1200" dirty="0" smtClean="0">
              <a:latin typeface="Arial" panose="020B0604020202020204" pitchFamily="34" charset="0"/>
              <a:cs typeface="Arial" panose="020B0604020202020204" pitchFamily="34" charset="0"/>
            </a:rPr>
            <a:t>Құрылыс</a:t>
          </a:r>
          <a:r>
            <a:rPr lang="kk-KZ" sz="2700" kern="1200" dirty="0" smtClean="0"/>
            <a:t> материалдары: гипс, цемент, құм, мәрмәр, т.б</a:t>
          </a:r>
          <a:endParaRPr lang="ru-RU" sz="2700" kern="1200" dirty="0"/>
        </a:p>
      </dsp:txBody>
      <dsp:txXfrm>
        <a:off x="2897020" y="4714183"/>
        <a:ext cx="3859283" cy="11766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1O7xhrhfs5VjQ0y6Hauvo3W9MV4lkEUERtRh48Zg3u1E/edit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e/1FAIpQLScbrVcd-0MY54XOtbNNiZ_2dt4G8nJQE5OXntdrHuAny1NKQg/viewform?usp=sf_link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1O7xhrhfs5VjQ0y6Hauvo3W9MV4lkEUERtRh48Zg3u1E/edit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480720"/>
          </a:xfrm>
        </p:spPr>
        <p:txBody>
          <a:bodyPr/>
          <a:lstStyle/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Сабақ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тақырыбы</a:t>
            </a: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kk-KZ" sz="4000" b="1" dirty="0">
                <a:latin typeface="Times New Roman" pitchFamily="18" charset="0"/>
                <a:cs typeface="Times New Roman" pitchFamily="18" charset="0"/>
              </a:rPr>
              <a:t>Табиғи ресурстардың жіктелуі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96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729272587"/>
              </p:ext>
            </p:extLst>
          </p:nvPr>
        </p:nvGraphicFramePr>
        <p:xfrm>
          <a:off x="539552" y="332656"/>
          <a:ext cx="7704856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254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9979" y="2420888"/>
            <a:ext cx="7024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/>
              </a:rPr>
              <a:t>https://docs.google.com/forms/d/1O7xhrhfs5VjQ0y6Hauvo3W9MV4lkEUERtRh48Zg3u1E/edit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896406" y="476672"/>
            <a:ext cx="54913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dirty="0" smtClean="0"/>
              <a:t>Тапсырманы орындаңыз</a:t>
            </a:r>
          </a:p>
          <a:p>
            <a:r>
              <a:rPr lang="kk-KZ" sz="3600" dirty="0" smtClean="0"/>
              <a:t>Ол үшін сілтемені басыңыз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84306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59832" y="332656"/>
            <a:ext cx="1611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Кері байланыс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411760" y="1844824"/>
            <a:ext cx="54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docs.google.com/forms/d/e/1FAIpQLScbrVcd-0MY54XOtbNNiZ_2dt4G8nJQE5OXntdrHuAny1NKQg/viewform?usp=sf_link</a:t>
            </a:r>
            <a:r>
              <a:rPr lang="kk-KZ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524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3768" y="548680"/>
            <a:ext cx="3496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Үй тапсырмасы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1988840"/>
            <a:ext cx="7612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docs.google.com/forms/d/1O7xhrhfs5VjQ0y6Hauvo3W9MV4lkEUERtRh48Zg3u1E/edit</a:t>
            </a:r>
            <a:r>
              <a:rPr lang="kk-KZ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231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153547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Оқу мақсаттары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абиғи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ресурстарды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жіктейді;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абиғи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ресурстардың таралу заңдылықтарын талдайды (жергілікті компонентті қосымша қамту негізінде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01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360040"/>
          </a:xfrm>
        </p:spPr>
        <p:txBody>
          <a:bodyPr>
            <a:noAutofit/>
          </a:bodyPr>
          <a:lstStyle/>
          <a:p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 критерийі:</a:t>
            </a:r>
            <a:b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76672"/>
            <a:ext cx="8640960" cy="6264696"/>
          </a:xfrm>
        </p:spPr>
        <p:txBody>
          <a:bodyPr>
            <a:noAutofit/>
          </a:bodyPr>
          <a:lstStyle/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 ресурстардың түрлерін білсе;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 реурстардың шоғырлануын картада көрсете алса;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 ресурстардың түрлерін ажыратып, жіктей алса;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 ресурстардың таралу заңдылықтарын талдай алса.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01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856" y="116632"/>
            <a:ext cx="8229600" cy="1143000"/>
          </a:xfrm>
        </p:spPr>
        <p:txBody>
          <a:bodyPr/>
          <a:lstStyle/>
          <a:p>
            <a:r>
              <a:rPr lang="kk-KZ" dirty="0" smtClean="0"/>
              <a:t>Миға шабуыл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kk-KZ" dirty="0"/>
              <a:t>Табиғат ресурстары дегеніміз не?</a:t>
            </a:r>
            <a:endParaRPr lang="ru-RU" dirty="0"/>
          </a:p>
          <a:p>
            <a:r>
              <a:rPr lang="kk-KZ" dirty="0"/>
              <a:t>Табиғат ресурстарының қандай түрлері бар</a:t>
            </a:r>
            <a:r>
              <a:rPr lang="kk-KZ" dirty="0" smtClean="0"/>
              <a:t>?</a:t>
            </a:r>
            <a:endParaRPr lang="ru-RU" dirty="0"/>
          </a:p>
        </p:txBody>
      </p:sp>
      <p:grpSp>
        <p:nvGrpSpPr>
          <p:cNvPr id="6" name="Прямоугольник с двумя скругленными соседними углами 2"/>
          <p:cNvGrpSpPr>
            <a:grpSpLocks/>
          </p:cNvGrpSpPr>
          <p:nvPr/>
        </p:nvGrpSpPr>
        <p:grpSpPr bwMode="auto">
          <a:xfrm>
            <a:off x="683568" y="2912637"/>
            <a:ext cx="7992888" cy="1911045"/>
            <a:chOff x="1517" y="945"/>
            <a:chExt cx="2807" cy="2261"/>
          </a:xfrm>
        </p:grpSpPr>
        <p:pic>
          <p:nvPicPr>
            <p:cNvPr id="7" name="Прямоугольник с двумя скругленными соседними углами 2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7" y="945"/>
              <a:ext cx="2807" cy="2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1666" y="1091"/>
              <a:ext cx="2418" cy="19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/>
              <a:r>
                <a:rPr lang="ru-RU" altLang="ru-RU" sz="2800" b="1">
                  <a:solidFill>
                    <a:srgbClr val="000000"/>
                  </a:solidFill>
                  <a:latin typeface="Times New Roman" pitchFamily="18" charset="0"/>
                </a:rPr>
                <a:t>Адамны</a:t>
              </a:r>
              <a:r>
                <a:rPr lang="kk-KZ" altLang="ru-RU" sz="2800" b="1">
                  <a:solidFill>
                    <a:srgbClr val="000000"/>
                  </a:solidFill>
                  <a:latin typeface="Times New Roman" pitchFamily="18" charset="0"/>
                </a:rPr>
                <a:t>ң табиғаттан алатын, өз қажетіне қолданатын  барлық ресурс түрлері</a:t>
              </a:r>
              <a:endParaRPr lang="ru-RU" altLang="ru-RU" sz="2800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9" name="Прямоугольник с двумя скругленными соседними углами 2"/>
          <p:cNvGrpSpPr>
            <a:grpSpLocks/>
          </p:cNvGrpSpPr>
          <p:nvPr/>
        </p:nvGrpSpPr>
        <p:grpSpPr bwMode="auto">
          <a:xfrm>
            <a:off x="554007" y="4941168"/>
            <a:ext cx="7992888" cy="1911045"/>
            <a:chOff x="1517" y="945"/>
            <a:chExt cx="2807" cy="2261"/>
          </a:xfrm>
        </p:grpSpPr>
        <p:pic>
          <p:nvPicPr>
            <p:cNvPr id="10" name="Прямоугольник с двумя скругленными соседними углами 2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7" y="945"/>
              <a:ext cx="2807" cy="2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 Box 6"/>
            <p:cNvSpPr txBox="1">
              <a:spLocks noChangeArrowheads="1"/>
            </p:cNvSpPr>
            <p:nvPr/>
          </p:nvSpPr>
          <p:spPr bwMode="auto">
            <a:xfrm>
              <a:off x="1666" y="1091"/>
              <a:ext cx="2418" cy="19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/>
              <a:r>
                <a:rPr lang="kk-KZ" altLang="ru-RU" sz="2800" b="1" dirty="0" smtClean="0">
                  <a:solidFill>
                    <a:srgbClr val="000000"/>
                  </a:solidFill>
                  <a:latin typeface="Times New Roman" pitchFamily="18" charset="0"/>
                </a:rPr>
                <a:t>Жер, топырақ, су, мұнай, газ, көмір, өсімдіктер мен жануарлар т.б.</a:t>
              </a:r>
              <a:endParaRPr lang="ru-RU" altLang="ru-RU" sz="2800" b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3939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природные ресурс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22134"/>
            <a:ext cx="3505572" cy="3531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природные ресурсы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789038"/>
            <a:ext cx="3721596" cy="2791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природные ресурс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6526" y="3502370"/>
            <a:ext cx="4103820" cy="3077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природные ресурсы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9387" y="471802"/>
            <a:ext cx="4250959" cy="2832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0432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91880" y="188640"/>
            <a:ext cx="13038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Шығу тегі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743298251"/>
              </p:ext>
            </p:extLst>
          </p:nvPr>
        </p:nvGraphicFramePr>
        <p:xfrm>
          <a:off x="1963787" y="90872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286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0"/>
            <a:ext cx="8496944" cy="606024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87824" y="6033595"/>
            <a:ext cx="33325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Экологиялық жіктелуі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18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9872" y="404664"/>
            <a:ext cx="3074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Пайдалану мақсатына қарай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719527308"/>
              </p:ext>
            </p:extLst>
          </p:nvPr>
        </p:nvGraphicFramePr>
        <p:xfrm>
          <a:off x="1524000" y="980728"/>
          <a:ext cx="6576392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293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36510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365104"/>
            <a:ext cx="4536504" cy="249289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4365104"/>
            <a:ext cx="4427984" cy="2512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95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f46d18f7c6ef7a5d13bd0291f1eb6d7e21def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205</Words>
  <Application>Microsoft Office PowerPoint</Application>
  <PresentationFormat>Экран (4:3)</PresentationFormat>
  <Paragraphs>45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Жетістік критерийі: </vt:lpstr>
      <vt:lpstr>Миға шабуыл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ACER</cp:lastModifiedBy>
  <cp:revision>65</cp:revision>
  <dcterms:created xsi:type="dcterms:W3CDTF">2015-11-16T14:40:17Z</dcterms:created>
  <dcterms:modified xsi:type="dcterms:W3CDTF">2020-04-01T05:47:24Z</dcterms:modified>
</cp:coreProperties>
</file>