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B08CC-9628-448A-A2FE-FD8EB2890EE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CB0D5D-4251-4CAF-988A-740A8522E974}">
      <dgm:prSet phldrT="[Текст]"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Тарихи фактілерге және карталық мәліметтерге сүйене отырып, тарихи оқиғаның даму желісін құрастырады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5A678-707B-4878-9A4F-EF23422ED976}" type="parTrans" cxnId="{9A73E7C9-1523-477F-89B1-E9933101C89E}">
      <dgm:prSet/>
      <dgm:spPr/>
      <dgm:t>
        <a:bodyPr/>
        <a:lstStyle/>
        <a:p>
          <a:endParaRPr lang="ru-RU"/>
        </a:p>
      </dgm:t>
    </dgm:pt>
    <dgm:pt modelId="{6AD911B8-07EC-45AD-80E8-D071B42B12CE}" type="sibTrans" cxnId="{9A73E7C9-1523-477F-89B1-E9933101C89E}">
      <dgm:prSet/>
      <dgm:spPr/>
      <dgm:t>
        <a:bodyPr/>
        <a:lstStyle/>
        <a:p>
          <a:endParaRPr lang="ru-RU"/>
        </a:p>
      </dgm:t>
    </dgm:pt>
    <dgm:pt modelId="{206398BA-89B1-4CE7-8C9E-6F59972B6349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Тарихи фактілердің маңыздылығын түсінеді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AE0AF-EF77-4176-B7CA-804471FDC163}" type="parTrans" cxnId="{3B499CFA-2CC3-4D69-92B8-99D51673EBFB}">
      <dgm:prSet/>
      <dgm:spPr/>
      <dgm:t>
        <a:bodyPr/>
        <a:lstStyle/>
        <a:p>
          <a:endParaRPr lang="ru-RU"/>
        </a:p>
      </dgm:t>
    </dgm:pt>
    <dgm:pt modelId="{48DA160B-C8A3-4D5E-BF6F-E10CCCC0CB19}" type="sibTrans" cxnId="{3B499CFA-2CC3-4D69-92B8-99D51673EBFB}">
      <dgm:prSet/>
      <dgm:spPr/>
      <dgm:t>
        <a:bodyPr/>
        <a:lstStyle/>
        <a:p>
          <a:endParaRPr lang="ru-RU"/>
        </a:p>
      </dgm:t>
    </dgm:pt>
    <dgm:pt modelId="{AB48C945-7180-4AD6-B2DF-BA3059943FFF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Тарихы кезеңдердің ерекшеліктерін анықтайды және салыстырады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9F74A-FC83-46A9-A3F5-4703CF789820}" type="parTrans" cxnId="{33FC4C2B-8486-4ED6-8C8F-CBF8473E60CA}">
      <dgm:prSet/>
      <dgm:spPr/>
      <dgm:t>
        <a:bodyPr/>
        <a:lstStyle/>
        <a:p>
          <a:endParaRPr lang="ru-RU"/>
        </a:p>
      </dgm:t>
    </dgm:pt>
    <dgm:pt modelId="{02D4F535-4370-4B66-A557-62054E056A7A}" type="sibTrans" cxnId="{33FC4C2B-8486-4ED6-8C8F-CBF8473E60CA}">
      <dgm:prSet/>
      <dgm:spPr/>
      <dgm:t>
        <a:bodyPr/>
        <a:lstStyle/>
        <a:p>
          <a:endParaRPr lang="ru-RU"/>
        </a:p>
      </dgm:t>
    </dgm:pt>
    <dgm:pt modelId="{C2ED8E55-7746-456E-8F03-BDFBC6550857}" type="pres">
      <dgm:prSet presAssocID="{D55B08CC-9628-448A-A2FE-FD8EB2890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F4A69C-5C21-4EE5-8E8F-2050D79C08E6}" type="pres">
      <dgm:prSet presAssocID="{C7CB0D5D-4251-4CAF-988A-740A8522E974}" presName="parentLin" presStyleCnt="0"/>
      <dgm:spPr/>
    </dgm:pt>
    <dgm:pt modelId="{9CA47F73-3373-4441-9662-36AD4CB7BD35}" type="pres">
      <dgm:prSet presAssocID="{C7CB0D5D-4251-4CAF-988A-740A8522E9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A16125C-AA6B-418D-9FDF-24D9B8D6E005}" type="pres">
      <dgm:prSet presAssocID="{C7CB0D5D-4251-4CAF-988A-740A8522E974}" presName="parentText" presStyleLbl="node1" presStyleIdx="0" presStyleCnt="3" custScaleX="108661" custScaleY="162154" custLinFactNeighborX="1" custLinFactNeighborY="-7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08E45-F3B8-4C95-AE66-68A3D246E21E}" type="pres">
      <dgm:prSet presAssocID="{C7CB0D5D-4251-4CAF-988A-740A8522E974}" presName="negativeSpace" presStyleCnt="0"/>
      <dgm:spPr/>
    </dgm:pt>
    <dgm:pt modelId="{840F234E-D24E-4CFB-94C6-C4CC5050DCD8}" type="pres">
      <dgm:prSet presAssocID="{C7CB0D5D-4251-4CAF-988A-740A8522E974}" presName="childText" presStyleLbl="conFgAcc1" presStyleIdx="0" presStyleCnt="3">
        <dgm:presLayoutVars>
          <dgm:bulletEnabled val="1"/>
        </dgm:presLayoutVars>
      </dgm:prSet>
      <dgm:spPr/>
    </dgm:pt>
    <dgm:pt modelId="{F1278717-6014-45F8-9E1E-0F4E7B70715D}" type="pres">
      <dgm:prSet presAssocID="{6AD911B8-07EC-45AD-80E8-D071B42B12CE}" presName="spaceBetweenRectangles" presStyleCnt="0"/>
      <dgm:spPr/>
    </dgm:pt>
    <dgm:pt modelId="{901F7B51-9939-4BB2-AF0E-B2E9DB7BFF89}" type="pres">
      <dgm:prSet presAssocID="{206398BA-89B1-4CE7-8C9E-6F59972B6349}" presName="parentLin" presStyleCnt="0"/>
      <dgm:spPr/>
    </dgm:pt>
    <dgm:pt modelId="{05411778-B767-4317-BA2B-9C694B9FDA58}" type="pres">
      <dgm:prSet presAssocID="{206398BA-89B1-4CE7-8C9E-6F59972B63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5803598-466F-4B71-8A49-8F10198CA750}" type="pres">
      <dgm:prSet presAssocID="{206398BA-89B1-4CE7-8C9E-6F59972B6349}" presName="parentText" presStyleLbl="node1" presStyleIdx="1" presStyleCnt="3" custScaleX="111641" custLinFactNeighborX="-33334" custLinFactNeighborY="-1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41B89-FD30-4055-AD30-B9F313872666}" type="pres">
      <dgm:prSet presAssocID="{206398BA-89B1-4CE7-8C9E-6F59972B6349}" presName="negativeSpace" presStyleCnt="0"/>
      <dgm:spPr/>
    </dgm:pt>
    <dgm:pt modelId="{8660E306-0D04-480F-9DD8-458BD4A58EB2}" type="pres">
      <dgm:prSet presAssocID="{206398BA-89B1-4CE7-8C9E-6F59972B6349}" presName="childText" presStyleLbl="conFgAcc1" presStyleIdx="1" presStyleCnt="3">
        <dgm:presLayoutVars>
          <dgm:bulletEnabled val="1"/>
        </dgm:presLayoutVars>
      </dgm:prSet>
      <dgm:spPr/>
    </dgm:pt>
    <dgm:pt modelId="{922FD951-B705-4EA0-A33B-B530E5F6C27E}" type="pres">
      <dgm:prSet presAssocID="{48DA160B-C8A3-4D5E-BF6F-E10CCCC0CB19}" presName="spaceBetweenRectangles" presStyleCnt="0"/>
      <dgm:spPr/>
    </dgm:pt>
    <dgm:pt modelId="{5C76B494-7733-48F9-83EF-6AF1C79C3A13}" type="pres">
      <dgm:prSet presAssocID="{AB48C945-7180-4AD6-B2DF-BA3059943FFF}" presName="parentLin" presStyleCnt="0"/>
      <dgm:spPr/>
    </dgm:pt>
    <dgm:pt modelId="{8A9E0C27-6B8B-4579-B7D9-D14A96EB2E4E}" type="pres">
      <dgm:prSet presAssocID="{AB48C945-7180-4AD6-B2DF-BA3059943F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C1B6E5B-8BB7-44C6-8E1A-13A074B6BC3F}" type="pres">
      <dgm:prSet presAssocID="{AB48C945-7180-4AD6-B2DF-BA3059943FFF}" presName="parentText" presStyleLbl="node1" presStyleIdx="2" presStyleCnt="3" custScaleX="110052" custLinFactNeighborX="-18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B1F7A-2BF3-44FF-8A36-B6E6130BEF9F}" type="pres">
      <dgm:prSet presAssocID="{AB48C945-7180-4AD6-B2DF-BA3059943FFF}" presName="negativeSpace" presStyleCnt="0"/>
      <dgm:spPr/>
    </dgm:pt>
    <dgm:pt modelId="{61BB27C1-55A8-4613-ADC2-A9893DDC4DEE}" type="pres">
      <dgm:prSet presAssocID="{AB48C945-7180-4AD6-B2DF-BA3059943F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956EAC-E5F3-407F-AB52-7CB2C0B1DE2D}" type="presOf" srcId="{206398BA-89B1-4CE7-8C9E-6F59972B6349}" destId="{25803598-466F-4B71-8A49-8F10198CA750}" srcOrd="1" destOrd="0" presId="urn:microsoft.com/office/officeart/2005/8/layout/list1"/>
    <dgm:cxn modelId="{D2A21CC4-3575-4BFB-91BD-61CD4F5E362C}" type="presOf" srcId="{AB48C945-7180-4AD6-B2DF-BA3059943FFF}" destId="{8A9E0C27-6B8B-4579-B7D9-D14A96EB2E4E}" srcOrd="0" destOrd="0" presId="urn:microsoft.com/office/officeart/2005/8/layout/list1"/>
    <dgm:cxn modelId="{9A73E7C9-1523-477F-89B1-E9933101C89E}" srcId="{D55B08CC-9628-448A-A2FE-FD8EB2890EEE}" destId="{C7CB0D5D-4251-4CAF-988A-740A8522E974}" srcOrd="0" destOrd="0" parTransId="{26C5A678-707B-4878-9A4F-EF23422ED976}" sibTransId="{6AD911B8-07EC-45AD-80E8-D071B42B12CE}"/>
    <dgm:cxn modelId="{2F56081F-28FD-47A2-B7D7-797EB617E673}" type="presOf" srcId="{AB48C945-7180-4AD6-B2DF-BA3059943FFF}" destId="{2C1B6E5B-8BB7-44C6-8E1A-13A074B6BC3F}" srcOrd="1" destOrd="0" presId="urn:microsoft.com/office/officeart/2005/8/layout/list1"/>
    <dgm:cxn modelId="{3B499CFA-2CC3-4D69-92B8-99D51673EBFB}" srcId="{D55B08CC-9628-448A-A2FE-FD8EB2890EEE}" destId="{206398BA-89B1-4CE7-8C9E-6F59972B6349}" srcOrd="1" destOrd="0" parTransId="{634AE0AF-EF77-4176-B7CA-804471FDC163}" sibTransId="{48DA160B-C8A3-4D5E-BF6F-E10CCCC0CB19}"/>
    <dgm:cxn modelId="{966348B4-010C-426B-8FD6-C398D09A21E4}" type="presOf" srcId="{D55B08CC-9628-448A-A2FE-FD8EB2890EEE}" destId="{C2ED8E55-7746-456E-8F03-BDFBC6550857}" srcOrd="0" destOrd="0" presId="urn:microsoft.com/office/officeart/2005/8/layout/list1"/>
    <dgm:cxn modelId="{6F1A980C-38FD-49DD-AD69-A262A31B7BEF}" type="presOf" srcId="{206398BA-89B1-4CE7-8C9E-6F59972B6349}" destId="{05411778-B767-4317-BA2B-9C694B9FDA58}" srcOrd="0" destOrd="0" presId="urn:microsoft.com/office/officeart/2005/8/layout/list1"/>
    <dgm:cxn modelId="{33FC4C2B-8486-4ED6-8C8F-CBF8473E60CA}" srcId="{D55B08CC-9628-448A-A2FE-FD8EB2890EEE}" destId="{AB48C945-7180-4AD6-B2DF-BA3059943FFF}" srcOrd="2" destOrd="0" parTransId="{A079F74A-FC83-46A9-A3F5-4703CF789820}" sibTransId="{02D4F535-4370-4B66-A557-62054E056A7A}"/>
    <dgm:cxn modelId="{E66BEDA2-59B7-4D98-8642-01B65CF9C1C9}" type="presOf" srcId="{C7CB0D5D-4251-4CAF-988A-740A8522E974}" destId="{DA16125C-AA6B-418D-9FDF-24D9B8D6E005}" srcOrd="1" destOrd="0" presId="urn:microsoft.com/office/officeart/2005/8/layout/list1"/>
    <dgm:cxn modelId="{B45C6937-0663-4B05-A8C7-F72CA5D0EBA6}" type="presOf" srcId="{C7CB0D5D-4251-4CAF-988A-740A8522E974}" destId="{9CA47F73-3373-4441-9662-36AD4CB7BD35}" srcOrd="0" destOrd="0" presId="urn:microsoft.com/office/officeart/2005/8/layout/list1"/>
    <dgm:cxn modelId="{2C6ECDF0-5A9E-4F0E-ABB4-6F990CF013C5}" type="presParOf" srcId="{C2ED8E55-7746-456E-8F03-BDFBC6550857}" destId="{29F4A69C-5C21-4EE5-8E8F-2050D79C08E6}" srcOrd="0" destOrd="0" presId="urn:microsoft.com/office/officeart/2005/8/layout/list1"/>
    <dgm:cxn modelId="{168EE320-ED02-4649-BD2B-0A9619446351}" type="presParOf" srcId="{29F4A69C-5C21-4EE5-8E8F-2050D79C08E6}" destId="{9CA47F73-3373-4441-9662-36AD4CB7BD35}" srcOrd="0" destOrd="0" presId="urn:microsoft.com/office/officeart/2005/8/layout/list1"/>
    <dgm:cxn modelId="{A2CCAFC8-8792-47C4-8767-12A5DCECC401}" type="presParOf" srcId="{29F4A69C-5C21-4EE5-8E8F-2050D79C08E6}" destId="{DA16125C-AA6B-418D-9FDF-24D9B8D6E005}" srcOrd="1" destOrd="0" presId="urn:microsoft.com/office/officeart/2005/8/layout/list1"/>
    <dgm:cxn modelId="{E51DC803-C06D-4693-967E-7AB7E7F2B43B}" type="presParOf" srcId="{C2ED8E55-7746-456E-8F03-BDFBC6550857}" destId="{DE908E45-F3B8-4C95-AE66-68A3D246E21E}" srcOrd="1" destOrd="0" presId="urn:microsoft.com/office/officeart/2005/8/layout/list1"/>
    <dgm:cxn modelId="{F2E90A8C-EFFB-4B47-A4C9-E7AB275D59D9}" type="presParOf" srcId="{C2ED8E55-7746-456E-8F03-BDFBC6550857}" destId="{840F234E-D24E-4CFB-94C6-C4CC5050DCD8}" srcOrd="2" destOrd="0" presId="urn:microsoft.com/office/officeart/2005/8/layout/list1"/>
    <dgm:cxn modelId="{FD630DD8-5A11-4C84-822F-D2F714D889BC}" type="presParOf" srcId="{C2ED8E55-7746-456E-8F03-BDFBC6550857}" destId="{F1278717-6014-45F8-9E1E-0F4E7B70715D}" srcOrd="3" destOrd="0" presId="urn:microsoft.com/office/officeart/2005/8/layout/list1"/>
    <dgm:cxn modelId="{DBBC24C2-870C-48F1-AA66-32B69162D8A5}" type="presParOf" srcId="{C2ED8E55-7746-456E-8F03-BDFBC6550857}" destId="{901F7B51-9939-4BB2-AF0E-B2E9DB7BFF89}" srcOrd="4" destOrd="0" presId="urn:microsoft.com/office/officeart/2005/8/layout/list1"/>
    <dgm:cxn modelId="{CD06A443-B717-4494-BB3F-D8DA179001AE}" type="presParOf" srcId="{901F7B51-9939-4BB2-AF0E-B2E9DB7BFF89}" destId="{05411778-B767-4317-BA2B-9C694B9FDA58}" srcOrd="0" destOrd="0" presId="urn:microsoft.com/office/officeart/2005/8/layout/list1"/>
    <dgm:cxn modelId="{99C9AD70-4DAD-4206-9CD7-4BE0671CD0FD}" type="presParOf" srcId="{901F7B51-9939-4BB2-AF0E-B2E9DB7BFF89}" destId="{25803598-466F-4B71-8A49-8F10198CA750}" srcOrd="1" destOrd="0" presId="urn:microsoft.com/office/officeart/2005/8/layout/list1"/>
    <dgm:cxn modelId="{EA7BF94F-A299-458E-86F2-2660D9EF686E}" type="presParOf" srcId="{C2ED8E55-7746-456E-8F03-BDFBC6550857}" destId="{00841B89-FD30-4055-AD30-B9F313872666}" srcOrd="5" destOrd="0" presId="urn:microsoft.com/office/officeart/2005/8/layout/list1"/>
    <dgm:cxn modelId="{BAC5700C-D6B5-4154-B027-8E5875472528}" type="presParOf" srcId="{C2ED8E55-7746-456E-8F03-BDFBC6550857}" destId="{8660E306-0D04-480F-9DD8-458BD4A58EB2}" srcOrd="6" destOrd="0" presId="urn:microsoft.com/office/officeart/2005/8/layout/list1"/>
    <dgm:cxn modelId="{7F8F21E8-B79D-4255-9C81-F0CB1CA860E3}" type="presParOf" srcId="{C2ED8E55-7746-456E-8F03-BDFBC6550857}" destId="{922FD951-B705-4EA0-A33B-B530E5F6C27E}" srcOrd="7" destOrd="0" presId="urn:microsoft.com/office/officeart/2005/8/layout/list1"/>
    <dgm:cxn modelId="{69194379-D193-410F-91F8-B70A3B37851D}" type="presParOf" srcId="{C2ED8E55-7746-456E-8F03-BDFBC6550857}" destId="{5C76B494-7733-48F9-83EF-6AF1C79C3A13}" srcOrd="8" destOrd="0" presId="urn:microsoft.com/office/officeart/2005/8/layout/list1"/>
    <dgm:cxn modelId="{44E1C97F-1D36-4B72-8D52-5ABEBCEB4A02}" type="presParOf" srcId="{5C76B494-7733-48F9-83EF-6AF1C79C3A13}" destId="{8A9E0C27-6B8B-4579-B7D9-D14A96EB2E4E}" srcOrd="0" destOrd="0" presId="urn:microsoft.com/office/officeart/2005/8/layout/list1"/>
    <dgm:cxn modelId="{1D44A805-E89A-4B5A-8CB7-F22ACA9182E0}" type="presParOf" srcId="{5C76B494-7733-48F9-83EF-6AF1C79C3A13}" destId="{2C1B6E5B-8BB7-44C6-8E1A-13A074B6BC3F}" srcOrd="1" destOrd="0" presId="urn:microsoft.com/office/officeart/2005/8/layout/list1"/>
    <dgm:cxn modelId="{DF5E3BEA-669A-487E-A28D-29BCFD823A73}" type="presParOf" srcId="{C2ED8E55-7746-456E-8F03-BDFBC6550857}" destId="{6D7B1F7A-2BF3-44FF-8A36-B6E6130BEF9F}" srcOrd="9" destOrd="0" presId="urn:microsoft.com/office/officeart/2005/8/layout/list1"/>
    <dgm:cxn modelId="{1776811F-52D8-4AF4-8139-42DA575A618D}" type="presParOf" srcId="{C2ED8E55-7746-456E-8F03-BDFBC6550857}" destId="{61BB27C1-55A8-4613-ADC2-A9893DDC4DE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F234E-D24E-4CFB-94C6-C4CC5050DCD8}">
      <dsp:nvSpPr>
        <dsp:cNvPr id="0" name=""/>
        <dsp:cNvSpPr/>
      </dsp:nvSpPr>
      <dsp:spPr>
        <a:xfrm>
          <a:off x="0" y="1063338"/>
          <a:ext cx="759655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125C-AA6B-418D-9FDF-24D9B8D6E005}">
      <dsp:nvSpPr>
        <dsp:cNvPr id="0" name=""/>
        <dsp:cNvSpPr/>
      </dsp:nvSpPr>
      <dsp:spPr>
        <a:xfrm>
          <a:off x="379831" y="0"/>
          <a:ext cx="5778144" cy="14360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992" tIns="0" rIns="2009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Тарихи фактілерге және карталық мәліметтерге сүйене отырып, тарихи оқиғаның даму желісін құрастырады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932" y="70101"/>
        <a:ext cx="5637942" cy="1295833"/>
      </dsp:txXfrm>
    </dsp:sp>
    <dsp:sp modelId="{8660E306-0D04-480F-9DD8-458BD4A58EB2}">
      <dsp:nvSpPr>
        <dsp:cNvPr id="0" name=""/>
        <dsp:cNvSpPr/>
      </dsp:nvSpPr>
      <dsp:spPr>
        <a:xfrm>
          <a:off x="0" y="2424138"/>
          <a:ext cx="759655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03598-466F-4B71-8A49-8F10198CA750}">
      <dsp:nvSpPr>
        <dsp:cNvPr id="0" name=""/>
        <dsp:cNvSpPr/>
      </dsp:nvSpPr>
      <dsp:spPr>
        <a:xfrm>
          <a:off x="253215" y="1967266"/>
          <a:ext cx="5936608" cy="885600"/>
        </a:xfrm>
        <a:prstGeom prst="round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992" tIns="0" rIns="2009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Тарихи фактілердің маңыздылығын түсінеді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446" y="2010497"/>
        <a:ext cx="5850146" cy="799138"/>
      </dsp:txXfrm>
    </dsp:sp>
    <dsp:sp modelId="{61BB27C1-55A8-4613-ADC2-A9893DDC4DEE}">
      <dsp:nvSpPr>
        <dsp:cNvPr id="0" name=""/>
        <dsp:cNvSpPr/>
      </dsp:nvSpPr>
      <dsp:spPr>
        <a:xfrm>
          <a:off x="0" y="3784938"/>
          <a:ext cx="759655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B6E5B-8BB7-44C6-8E1A-13A074B6BC3F}">
      <dsp:nvSpPr>
        <dsp:cNvPr id="0" name=""/>
        <dsp:cNvSpPr/>
      </dsp:nvSpPr>
      <dsp:spPr>
        <a:xfrm>
          <a:off x="309491" y="3342138"/>
          <a:ext cx="5852112" cy="885600"/>
        </a:xfrm>
        <a:prstGeom prst="round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992" tIns="0" rIns="2009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Тарихы кезеңдердің ерекшеліктерін анықтайды және салыстырады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722" y="3385369"/>
        <a:ext cx="5765650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FC876-C540-46CE-B65E-D6323F8FF84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89BCE-4699-4564-9F3C-7E5A6A414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2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89BCE-4699-4564-9F3C-7E5A6A4149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5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0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3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851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3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5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9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7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3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8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8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9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4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2B7D26-2832-4E41-AA9B-BE5BE4E7CF1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8D9564-A2D5-4242-949B-B8E0A503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7721" y="316577"/>
            <a:ext cx="7574280" cy="2353623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Ғұн тайпаларының бірігуі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8729" y="3375072"/>
            <a:ext cx="6815669" cy="1320802"/>
          </a:xfrm>
        </p:spPr>
        <p:txBody>
          <a:bodyPr>
            <a:normAutofit/>
          </a:bodyPr>
          <a:lstStyle/>
          <a:p>
            <a:r>
              <a:rPr lang="kk-K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 пәнінің мұғалімі  Асемханова Гульнар Базылхановна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23" y="316577"/>
            <a:ext cx="3985146" cy="47072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60729" y="5580214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http://go.mail.ru/redir?type=sr&amp;redir=eJzLKCkpsNLXLy8v18ssSk3Ty67Sz0tJLNItKS1KzKnM1C3OSaxM0WdgMDS1MLW0tDQztmCYLjL3_0Xl0q5fv597tP13vAIALa0aQA&amp;src=46ffa88&amp;via_page=1&amp;user_type=44&amp;oqid=a1c76554aef47629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4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75096" y="670509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сұрағы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3714" y="2967335"/>
            <a:ext cx="99645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chemeClr val="accent4"/>
                </a:solidFill>
              </a:rPr>
              <a:t>Неге Мөде шаньюй</a:t>
            </a:r>
          </a:p>
          <a:p>
            <a:pPr algn="ctr"/>
            <a:r>
              <a:rPr lang="kk-KZ" sz="5400" b="1" dirty="0" smtClean="0">
                <a:ln/>
                <a:solidFill>
                  <a:schemeClr val="accent4"/>
                </a:solidFill>
              </a:rPr>
              <a:t> «Жер-мемлекеттің негізі» деді?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3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6192" y="2025748"/>
            <a:ext cx="6815669" cy="3274122"/>
          </a:xfrm>
        </p:spPr>
        <p:txBody>
          <a:bodyPr/>
          <a:lstStyle/>
          <a:p>
            <a:r>
              <a:rPr lang="kk-KZ" dirty="0" smtClean="0"/>
              <a:t>-</a:t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4000" dirty="0" smtClean="0"/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Ғұндардың қоныс аудару бағыттарын тарихи картадан көрсету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картада тайпалық одақтардың орналасуын көрсету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Ежелгі мемлекеттік бірлестіктердің құрылу алғышарттарын білу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6192" y="0"/>
            <a:ext cx="59188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Оқу мақсаты:</a:t>
            </a:r>
            <a:endParaRPr lang="ru-RU" sz="66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1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7136" y="603962"/>
            <a:ext cx="58370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14908375"/>
              </p:ext>
            </p:extLst>
          </p:nvPr>
        </p:nvGraphicFramePr>
        <p:xfrm>
          <a:off x="2635345" y="1527292"/>
          <a:ext cx="7596555" cy="461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984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923" y="573206"/>
            <a:ext cx="9601196" cy="61465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83475"/>
            <a:ext cx="9601196" cy="3925754"/>
          </a:xfrm>
        </p:spPr>
        <p:txBody>
          <a:bodyPr>
            <a:normAutofit fontScale="25000" lnSpcReduction="20000"/>
          </a:bodyPr>
          <a:lstStyle/>
          <a:p>
            <a:r>
              <a:rPr lang="kk-K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 және тексеру:</a:t>
            </a:r>
          </a:p>
          <a:p>
            <a:pPr marL="0" indent="0">
              <a:buNone/>
            </a:pPr>
            <a:r>
              <a:rPr lang="kk-KZ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Ғұндарлар жайлы деректкерді пайдалана отырып, ғұндар тарихын біледі.</a:t>
            </a:r>
          </a:p>
          <a:p>
            <a:r>
              <a:rPr lang="kk-K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 қолдану:</a:t>
            </a:r>
          </a:p>
          <a:p>
            <a:pPr marL="0" indent="0">
              <a:buNone/>
            </a:pPr>
            <a:r>
              <a:rPr lang="kk-KZ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Оқушылар ғұндарға, олардың бет әлпетіне, тұрмыс-тіршілігіне ақпараттық карточкалар түрінде қысқаша мәлімет       жазыңыз</a:t>
            </a:r>
          </a:p>
          <a:p>
            <a:r>
              <a:rPr lang="kk-K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Сыни ойлау</a:t>
            </a:r>
          </a:p>
          <a:p>
            <a:pPr marL="0" indent="0">
              <a:buNone/>
            </a:pPr>
            <a:r>
              <a:rPr lang="kk-KZ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Берілген ақпараттың ішінен маңызды деген 3 тарихи тұлғаны 3 негізгі тарихи оқиғаны анықтау (өз ойларын дәйектейді)</a:t>
            </a:r>
          </a:p>
          <a:p>
            <a:r>
              <a:rPr lang="kk-K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Анализ:</a:t>
            </a:r>
          </a:p>
          <a:p>
            <a:pPr marL="0" indent="0">
              <a:buNone/>
            </a:pPr>
            <a:r>
              <a:rPr lang="kk-KZ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Сабақ барысында Ғұндар мен өткен сабақьарды тайпалық одақтарды салыстыра отырып, себеп-салдарлық байланыс орнатады.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65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875" y="1952684"/>
            <a:ext cx="9601196" cy="364289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 демократия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қоғамдық 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құрылыстың түрі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Шаньой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ғұндардың мемлекет басшысы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тайпалық одақ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бірнеше тайпалардың біріккен одағы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6724" y="851932"/>
            <a:ext cx="383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chemeClr val="accent4"/>
                </a:solidFill>
              </a:rPr>
              <a:t>Терминдер: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988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6" y="661431"/>
            <a:ext cx="9184943" cy="56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5" y="423081"/>
            <a:ext cx="11204811" cy="62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0" y="662940"/>
            <a:ext cx="1076706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 бойынша меңгергенімізді төмендегі берілген тест тапсырмасымен тексереміз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5.1. 1-тақырып.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Қытай деректерінде "ғұн" атауының пайда болған кезі: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б.з.б. ІУ ғ .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б.з.б. У ғ. ортасы 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С) б.з. І ғ.   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D) б.з.б. І ғ. басы  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Е) б.з.б. ІІІ ғ. аяғы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Ғұндар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парсы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жазбалары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иран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жазбалары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жазбалары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византия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қытай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Шығыстанушы Л.Н.Гумилевтің мәлімдеуінше  ғұн державасының пайда болған мерзімі: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б.з.б. 306 ж.    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б.з.б. 420 ж.     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С) б.з.б. 509 ж.    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б.з.б. 109 ж.    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Е) б.з.б. 209 ж.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01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144</Words>
  <Application>Microsoft Office PowerPoint</Application>
  <PresentationFormat>Широкоэкранный</PresentationFormat>
  <Paragraphs>48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Сабақтың тақырыбы Ғұн тайпаларының бірігуі</vt:lpstr>
      <vt:lpstr>Презентация PowerPoint</vt:lpstr>
      <vt:lpstr>-    - Ғұндардың қоныс аудару бағыттарын тарихи картадан көрсету -  картада тайпалық одақтардың орналасуын көрсету - Ежелгі мемлекеттік бірлестіктердің құрылу алғышарттарын білу</vt:lpstr>
      <vt:lpstr>Презентация PowerPoint</vt:lpstr>
      <vt:lpstr>Бағалау критерийі</vt:lpstr>
      <vt:lpstr>- Әскери демократия – қоғамдық  құрылыстың түрі - Шаньой – ғұндардың мемлекет басшысы - тайпалық одақ – бірнеше тайпалардың біріккен одағы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 Ғұн тайпаларының бірігуі</dc:title>
  <dc:creator>User</dc:creator>
  <cp:lastModifiedBy>User</cp:lastModifiedBy>
  <cp:revision>11</cp:revision>
  <dcterms:created xsi:type="dcterms:W3CDTF">2020-03-31T10:16:09Z</dcterms:created>
  <dcterms:modified xsi:type="dcterms:W3CDTF">2020-04-03T11:32:57Z</dcterms:modified>
</cp:coreProperties>
</file>