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1584175"/>
          </a:xfrm>
        </p:spPr>
        <p:txBody>
          <a:bodyPr/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Сабақтың тақырыбы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Ғұндардың көрші мемлекеттермен қарым-қатынасы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/>
              <a:t>Үй тапсырмасы:</a:t>
            </a: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Барлық оқушылар: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Кескін картаға Ғұндардың Қытайға жорығын түсіру.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Басым оқушылар: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Ұлы Қытай қорғаны туралы хабарлама жасау.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Кейбір оқушылар: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Қосымша деректерді пайдалана отырып, Ғұндардың көрші елдермен қарым-қатынасы жайлы 25-30 сөйлемнен тұратын мәтін дайындау.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2232248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Зерттеу</a:t>
            </a:r>
            <a:r>
              <a:rPr lang="ru-RU" b="1" dirty="0" smtClean="0"/>
              <a:t> </a:t>
            </a:r>
            <a:r>
              <a:rPr lang="ru-RU" b="1" dirty="0" err="1" smtClean="0"/>
              <a:t>сұрағы:Ғұндармен Ұлы Қытай қорғанының салынуы</a:t>
            </a:r>
            <a:r>
              <a:rPr lang="ru-RU" b="1" dirty="0" smtClean="0"/>
              <a:t> </a:t>
            </a:r>
            <a:r>
              <a:rPr lang="ru-RU" b="1" dirty="0" err="1" smtClean="0"/>
              <a:t>арасында</a:t>
            </a:r>
            <a:r>
              <a:rPr lang="ru-RU" b="1" dirty="0" smtClean="0"/>
              <a:t> </a:t>
            </a:r>
            <a:r>
              <a:rPr lang="ru-RU" b="1" dirty="0" err="1" smtClean="0"/>
              <a:t>қандай байланыс</a:t>
            </a:r>
            <a:r>
              <a:rPr lang="ru-RU" b="1" dirty="0" smtClean="0"/>
              <a:t> бар.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Оқу мақсаты: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5.3.2.2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Қазақстан территориясындағы алғашқы мемлекеттік бірлестіктердің көрші елдермен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қарым-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қатынасын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анықтау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Үй тапсырмасы:</a:t>
            </a: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Тапсырма 1</a:t>
            </a: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kk-KZ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«Сәлемдеме жіберіңіз» әдісі</a:t>
            </a: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Бірнеше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қабат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қағазды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орау, әр орамаға бір сұрақ жазылады. Әр оқушы сұраққа жауап берген соң,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келесі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оқушыны атайды. 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Қандай дереккөздер Ғұндар туралы мәлімет береді?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Ғұндардың әскери-әкімшілік жүйесі кімдерден құралған?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Ғұндардың көрші елдерге жорықтарының бағытын картадан көрсетіңіз.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«Түменбасы» деген сөзді қалай түсінесіз?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Садақ пен жебенің ғұндардың маңызды қаруы болу себебін айтып беріңіз.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/>
              <a:t>Тапсырма 2. «БББ» кестесін толтыр</a:t>
            </a: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124744"/>
          <a:ext cx="8424936" cy="482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2808312"/>
                <a:gridCol w="2808312"/>
              </a:tblGrid>
              <a:tr h="2412268">
                <a:tc>
                  <a:txBody>
                    <a:bodyPr/>
                    <a:lstStyle/>
                    <a:p>
                      <a:r>
                        <a:rPr lang="kk-KZ" dirty="0" smtClean="0"/>
                        <a:t>Білемін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Білдім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Білгім  келеді</a:t>
                      </a:r>
                      <a:endParaRPr lang="ru-RU" dirty="0"/>
                    </a:p>
                  </a:txBody>
                  <a:tcPr/>
                </a:tc>
              </a:tr>
              <a:tr h="2412268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Ғұндар, Қытай қорғаны жайлы білгенін жазады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Тапсырма 3</a:t>
            </a: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kk-KZ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Оқулықпен жұмыс</a:t>
            </a: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.” </a:t>
            </a: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Ғұндардың көрші мемлекеттермен </a:t>
            </a: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қарым-қатынасы”</a:t>
            </a: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kk-KZ" dirty="0" smtClean="0"/>
          </a:p>
          <a:p>
            <a:r>
              <a:rPr lang="kk-KZ" sz="3400" b="1" dirty="0" smtClean="0">
                <a:latin typeface="Times New Roman" pitchFamily="18" charset="0"/>
                <a:cs typeface="Times New Roman" pitchFamily="18" charset="0"/>
              </a:rPr>
              <a:t>Топпен жұмыс</a:t>
            </a:r>
            <a:endParaRPr lang="kk-KZ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400" dirty="0" smtClean="0">
                <a:latin typeface="Times New Roman" pitchFamily="18" charset="0"/>
                <a:cs typeface="Times New Roman" pitchFamily="18" charset="0"/>
              </a:rPr>
              <a:t>1-топ: Ұлы Қытай қорғаны және Мөде туралы дерек.</a:t>
            </a:r>
          </a:p>
          <a:p>
            <a:r>
              <a:rPr lang="kk-KZ" sz="3400" dirty="0" smtClean="0">
                <a:latin typeface="Times New Roman" pitchFamily="18" charset="0"/>
                <a:cs typeface="Times New Roman" pitchFamily="18" charset="0"/>
              </a:rPr>
              <a:t>2-топ : Маңызды шайқас және Қытай дерегі туралы оқып талдайды</a:t>
            </a:r>
          </a:p>
          <a:p>
            <a:r>
              <a:rPr lang="kk-KZ" sz="3400" b="1" dirty="0" smtClean="0">
                <a:latin typeface="Times New Roman" pitchFamily="18" charset="0"/>
                <a:cs typeface="Times New Roman" pitchFamily="18" charset="0"/>
              </a:rPr>
              <a:t>«Сұхбаттасқан жұп» </a:t>
            </a:r>
            <a:r>
              <a:rPr lang="kk-KZ" sz="3400" dirty="0" smtClean="0">
                <a:latin typeface="Times New Roman" pitchFamily="18" charset="0"/>
                <a:cs typeface="Times New Roman" pitchFamily="18" charset="0"/>
              </a:rPr>
              <a:t>әдісі арқылы сұраққа жауап береді.</a:t>
            </a:r>
          </a:p>
          <a:p>
            <a:pPr>
              <a:buNone/>
            </a:pPr>
            <a:r>
              <a:rPr lang="kk-KZ" sz="3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400" dirty="0" smtClean="0">
                <a:latin typeface="Times New Roman" pitchFamily="18" charset="0"/>
                <a:cs typeface="Times New Roman" pitchFamily="18" charset="0"/>
              </a:rPr>
            </a:br>
            <a:endParaRPr lang="kk-KZ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400" dirty="0" smtClean="0">
                <a:latin typeface="Times New Roman" pitchFamily="18" charset="0"/>
                <a:cs typeface="Times New Roman" pitchFamily="18" charset="0"/>
              </a:rPr>
              <a:t>Ұлы Қытай қорғаны жайлы негізгі ақпаратты түсіндіріңдер.</a:t>
            </a:r>
          </a:p>
          <a:p>
            <a:r>
              <a:rPr lang="kk-KZ" sz="3400" dirty="0" smtClean="0">
                <a:latin typeface="Times New Roman" pitchFamily="18" charset="0"/>
                <a:cs typeface="Times New Roman" pitchFamily="18" charset="0"/>
              </a:rPr>
              <a:t>Мәтінде Мөде шанью туралы қандай дерек кетірілген.</a:t>
            </a:r>
          </a:p>
          <a:p>
            <a:r>
              <a:rPr lang="kk-KZ" sz="3400" dirty="0" smtClean="0">
                <a:latin typeface="Times New Roman" pitchFamily="18" charset="0"/>
                <a:cs typeface="Times New Roman" pitchFamily="18" charset="0"/>
              </a:rPr>
              <a:t>Мөде шанью қарсыластарын қалай жеңді?</a:t>
            </a:r>
          </a:p>
          <a:p>
            <a:r>
              <a:rPr lang="kk-KZ" sz="3400" dirty="0" smtClean="0">
                <a:latin typeface="Times New Roman" pitchFamily="18" charset="0"/>
                <a:cs typeface="Times New Roman" pitchFamily="18" charset="0"/>
              </a:rPr>
              <a:t>Ғұндар көршілермен қарым-қатынасында бейбітшілікті сақтауда қандай қадамдарға барды?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Тапсырма 4 </a:t>
            </a: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Конверттегі сұрақ» әдісі</a:t>
            </a: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1.Ғұндар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көрші мемлекттерге неліктен шабуыл жасады?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2.Ұлы Қытай қорғаны не үшін салынды?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3.Деректер негізінде қандай қорытынды шығаруға болады?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4.Ең маңызды шайқас қашан болды және оның жетістігі неде?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5.Ғұндар жорығының бағытын картадан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көрсет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5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Қалыптастырушы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бағалау парағымен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dirty="0" smtClean="0"/>
              <a:t/>
            </a:r>
            <a:br>
              <a:rPr lang="kk-KZ" dirty="0" smtClean="0"/>
            </a:b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r>
              <a:rPr lang="kk-KZ" dirty="0" smtClean="0"/>
              <a:t/>
            </a:r>
            <a:br>
              <a:rPr lang="kk-KZ" dirty="0" smtClean="0"/>
            </a:br>
            <a:endParaRPr lang="kk-KZ" dirty="0" smtClean="0"/>
          </a:p>
          <a:p>
            <a:pPr>
              <a:buNone/>
            </a:pPr>
            <a:r>
              <a:rPr lang="kk-KZ" dirty="0" smtClean="0"/>
              <a:t/>
            </a:r>
            <a:br>
              <a:rPr lang="kk-KZ" dirty="0" smtClean="0"/>
            </a:br>
            <a:endParaRPr lang="kk-KZ" dirty="0" smtClean="0"/>
          </a:p>
        </p:txBody>
      </p:sp>
      <p:pic>
        <p:nvPicPr>
          <p:cNvPr id="1026" name="Picture 2" descr="C:\Users\User\Downloads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268760"/>
            <a:ext cx="6840760" cy="4392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435280" cy="576064"/>
          </a:xfrm>
        </p:spPr>
        <p:txBody>
          <a:bodyPr>
            <a:normAutofit fontScale="90000"/>
          </a:bodyPr>
          <a:lstStyle/>
          <a:p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Кім? Не? Қашан? </a:t>
            </a: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сұрақтарына </a:t>
            </a: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жауап бере отырып,</a:t>
            </a:r>
            <a:br>
              <a:rPr lang="kk-KZ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суреттен әлемнің жеті кереметі жайлы әңгімеле.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kk-KZ" dirty="0" smtClean="0"/>
              <a:t/>
            </a:r>
            <a:br>
              <a:rPr lang="kk-KZ" dirty="0" smtClean="0"/>
            </a:br>
            <a:endParaRPr lang="kk-KZ" dirty="0" smtClean="0"/>
          </a:p>
          <a:p>
            <a:r>
              <a:rPr lang="kk-KZ" sz="4100" b="1" dirty="0" smtClean="0">
                <a:latin typeface="Times New Roman" pitchFamily="18" charset="0"/>
                <a:cs typeface="Times New Roman" pitchFamily="18" charset="0"/>
              </a:rPr>
              <a:t>Дескриптор:</a:t>
            </a:r>
            <a:endParaRPr lang="kk-KZ" sz="4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100" dirty="0" smtClean="0">
                <a:latin typeface="Times New Roman" pitchFamily="18" charset="0"/>
                <a:cs typeface="Times New Roman" pitchFamily="18" charset="0"/>
              </a:rPr>
              <a:t>1.Бұл не екенін біледі</a:t>
            </a:r>
          </a:p>
          <a:p>
            <a:r>
              <a:rPr lang="kk-KZ" sz="4100" dirty="0" smtClean="0">
                <a:latin typeface="Times New Roman" pitchFamily="18" charset="0"/>
                <a:cs typeface="Times New Roman" pitchFamily="18" charset="0"/>
              </a:rPr>
              <a:t>2.Кімдер салғанын біледі.</a:t>
            </a:r>
          </a:p>
          <a:p>
            <a:r>
              <a:rPr lang="kk-KZ" sz="4100" dirty="0" smtClean="0">
                <a:latin typeface="Times New Roman" pitchFamily="18" charset="0"/>
                <a:cs typeface="Times New Roman" pitchFamily="18" charset="0"/>
              </a:rPr>
              <a:t>3.Қашан салынғанын біледі.</a:t>
            </a:r>
          </a:p>
          <a:p>
            <a:r>
              <a:rPr lang="kk-KZ" sz="4100" dirty="0" smtClean="0">
                <a:latin typeface="Times New Roman" pitchFamily="18" charset="0"/>
                <a:cs typeface="Times New Roman" pitchFamily="18" charset="0"/>
              </a:rPr>
              <a:t>4.Не үшін салынғанын біледі.</a:t>
            </a:r>
          </a:p>
          <a:p>
            <a:r>
              <a:rPr lang="kk-KZ" sz="4100" dirty="0" smtClean="0">
                <a:latin typeface="Times New Roman" pitchFamily="18" charset="0"/>
                <a:cs typeface="Times New Roman" pitchFamily="18" charset="0"/>
              </a:rPr>
              <a:t>Қытайлардың ғұндардан қорғану үшін салынған құрылыс екенін біре отырып, неліктен әлемнің жеті кереметіне жататынын әңгімелейді.</a:t>
            </a:r>
          </a:p>
          <a:p>
            <a:pPr>
              <a:buNone/>
            </a:pP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 smtClean="0"/>
              <a:t>Тапсырма 6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Кері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байланыс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«БББ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кестесін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ауызша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сұрау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36</TotalTime>
  <Words>223</Words>
  <Application>Microsoft Office PowerPoint</Application>
  <PresentationFormat>Экран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Литейная</vt:lpstr>
      <vt:lpstr>Сабақтың тақырыбы</vt:lpstr>
      <vt:lpstr>Зерттеу сұрағы:Ғұндармен Ұлы Қытай қорғанының салынуы арасында қандай байланыс бар.</vt:lpstr>
      <vt:lpstr>Үй тапсырмасы: Тапсырма 1.  «Сәлемдеме жіберіңіз» әдісі </vt:lpstr>
      <vt:lpstr>Тапсырма 2. «БББ» кестесін толтыр </vt:lpstr>
      <vt:lpstr>Тапсырма 3.  Оқулықпен жұмыс.” Ғұндардың көрші мемлекеттермен қарым-қатынасы” </vt:lpstr>
      <vt:lpstr>Тапсырма 4  «Конверттегі сұрақ» әдісі </vt:lpstr>
      <vt:lpstr>Тапсырма 5 Қалыптастырушы бағалау парағымен жұмыс  </vt:lpstr>
      <vt:lpstr>Кім? Не? Қашан?  сұрақтарына жауап бере отырып, суреттен әлемнің жеті кереметі жайлы әңгімеле.  </vt:lpstr>
      <vt:lpstr>Тапсырма 6</vt:lpstr>
      <vt:lpstr>Үй тапсырмасы: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 тақырыбы</dc:title>
  <dc:creator>Бауыржан</dc:creator>
  <cp:lastModifiedBy>Бауыржан Бейсекин</cp:lastModifiedBy>
  <cp:revision>8</cp:revision>
  <dcterms:created xsi:type="dcterms:W3CDTF">2020-04-02T16:11:09Z</dcterms:created>
  <dcterms:modified xsi:type="dcterms:W3CDTF">2020-04-02T16:58:13Z</dcterms:modified>
</cp:coreProperties>
</file>