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1" r:id="rId5"/>
    <p:sldId id="264" r:id="rId6"/>
    <p:sldId id="268" r:id="rId7"/>
    <p:sldId id="269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60648"/>
            <a:ext cx="7992888" cy="6264696"/>
          </a:xfrm>
        </p:spPr>
        <p:txBody>
          <a:bodyPr/>
          <a:lstStyle/>
          <a:p>
            <a:r>
              <a:rPr lang="kk-K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 тарихы </a:t>
            </a:r>
          </a:p>
          <a:p>
            <a:r>
              <a:rPr lang="kk-K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5-сынып</a:t>
            </a:r>
          </a:p>
          <a:p>
            <a:pPr algn="l"/>
            <a:r>
              <a:rPr lang="kk-KZ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Бөлім: </a:t>
            </a:r>
            <a:r>
              <a:rPr lang="kk-K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Ғұндар</a:t>
            </a:r>
            <a:endParaRPr lang="kk-KZ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kk-KZ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 </a:t>
            </a:r>
            <a:r>
              <a:rPr lang="kk-K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Ғұндардың </a:t>
            </a:r>
            <a:r>
              <a:rPr lang="kk-K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Батысқа қоныс аударуы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kk-KZ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 </a:t>
            </a:r>
            <a:r>
              <a:rPr lang="kk-KZ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сұрағы: Ғұндардың Батысқа қоныстануы  </a:t>
            </a:r>
            <a:r>
              <a:rPr lang="kk-KZ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 </a:t>
            </a:r>
            <a:r>
              <a:rPr lang="kk-KZ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өзгерістерге </a:t>
            </a:r>
            <a:r>
              <a:rPr lang="kk-KZ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әкелді?</a:t>
            </a:r>
          </a:p>
          <a:p>
            <a:endParaRPr lang="kk-KZ" sz="28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kk-KZ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мақсаттары:</a:t>
            </a:r>
          </a:p>
          <a:p>
            <a:pPr algn="l"/>
            <a:r>
              <a:rPr lang="kk-KZ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5.1.1.3 – ғұндардың қоныс аудару бағыттарын тарихи картадан  көрсету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184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/>
          </a:bodyPr>
          <a:lstStyle/>
          <a:p>
            <a:r>
              <a:rPr lang="kk-KZ" sz="2600" i="1" u="sng" dirty="0"/>
              <a:t>Ынтымақтастық атмосферасын қалыптастыру</a:t>
            </a:r>
            <a:endParaRPr lang="kk-KZ" sz="2600" dirty="0"/>
          </a:p>
          <a:p>
            <a:r>
              <a:rPr lang="kk-KZ" sz="2600" b="1" dirty="0"/>
              <a:t> </a:t>
            </a:r>
            <a:r>
              <a:rPr lang="kk-KZ" sz="2600" dirty="0" smtClean="0"/>
              <a:t>Оқушылармен амандасып, көңіл-күйлерін назарға алу арқылы </a:t>
            </a:r>
            <a:r>
              <a:rPr lang="kk-KZ" sz="2600" dirty="0"/>
              <a:t>ынтымақтастық атмосферасын орнатады.</a:t>
            </a:r>
            <a:endParaRPr lang="ru-RU" sz="2600" dirty="0"/>
          </a:p>
          <a:p>
            <a:r>
              <a:rPr lang="kk-KZ" sz="2600" b="1" dirty="0" smtClean="0"/>
              <a:t>  </a:t>
            </a:r>
            <a:r>
              <a:rPr lang="kk-KZ" sz="2600" b="1" dirty="0"/>
              <a:t>«Ой қозғау»</a:t>
            </a:r>
            <a:endParaRPr lang="ru-RU" sz="2600" dirty="0"/>
          </a:p>
          <a:p>
            <a:r>
              <a:rPr lang="kk-KZ" sz="2600" dirty="0"/>
              <a:t>1. оқушыларға бірнеше сұрақтар қойылады.</a:t>
            </a:r>
          </a:p>
          <a:p>
            <a:r>
              <a:rPr lang="kk-KZ" sz="2600" dirty="0"/>
              <a:t>- Қоныс аудару немесе миграция дегеніміз не?</a:t>
            </a:r>
            <a:endParaRPr lang="ru-RU" sz="2600" dirty="0"/>
          </a:p>
          <a:p>
            <a:r>
              <a:rPr lang="kk-KZ" sz="2600" dirty="0"/>
              <a:t>- Қазіргі кезде бұл процесс кездесе ма?</a:t>
            </a:r>
            <a:endParaRPr lang="ru-RU" sz="2600" dirty="0"/>
          </a:p>
          <a:p>
            <a:r>
              <a:rPr lang="kk-KZ" sz="2600" dirty="0"/>
              <a:t>- Адамдар неге қоныс аударады?</a:t>
            </a:r>
            <a:endParaRPr lang="ru-RU" sz="2600" dirty="0"/>
          </a:p>
          <a:p>
            <a:r>
              <a:rPr lang="kk-KZ" sz="2600" dirty="0"/>
              <a:t>2. Оқушылардың болжам жауаптарын тыңдап болғаннан кейін, «Қоныс аудару» ұғымының анықтамасын ұсынылып, жаңа тақырыптың қоныс аудару туралы болатындығы айтылады</a:t>
            </a:r>
            <a:r>
              <a:rPr lang="kk-KZ" dirty="0"/>
              <a:t>.</a:t>
            </a:r>
            <a:endParaRPr lang="ru-RU" dirty="0"/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www </a:t>
            </a:r>
            <a:r>
              <a:rPr lang="en-US" dirty="0" err="1">
                <a:solidFill>
                  <a:srgbClr val="FF0000"/>
                </a:solidFill>
              </a:rPr>
              <a:t>bilimland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kz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30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kk-KZ" dirty="0" smtClean="0"/>
              <a:t>Жаңа сабақ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 fontScale="92500" lnSpcReduction="20000"/>
          </a:bodyPr>
          <a:lstStyle/>
          <a:p>
            <a:pPr>
              <a:buAutoNum type="arabicPeriod"/>
            </a:pPr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Ғұн </a:t>
            </a:r>
            <a:r>
              <a:rPr lang="kk-KZ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мемлекетінің құрылуы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Ғұндар тарихта жақсы белгілі. Жоғалып кеткен халықтың аты жауынгерлікпен, қатыгездікпен және тағылықпен ұштасып жатады. Б.з.б. ІІІ ғасырдың соңына қарай ғұндар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бірігіп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әскер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жасақтап өздерінің мемлекетін қ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ұрд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AutoNum type="arabicPeriod"/>
            </a:pPr>
            <a:r>
              <a:rPr lang="kk-KZ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Ғұндардың қазақ жеріне алғаш қоныс аударуы.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Этникалық құрамы жағынан әр текті көшпелі тайпалардың Орталық Азиядан Қазақстан аумағы арқылы батысқа қарай жылжуы тарихта – 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«Халықтардың ұлы қоныс аударуы»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деп аталады. 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Б.з.б. 55 жылы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ғұн мемлекеті өзара ішкі тартыстар мен сыртқы қысымдардың әсерінен күйреуге ұшырап, 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оңтүстік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және 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ғұндар мемлекеті болып екіге бөлінеді. Мемлекеттің оңтүстік бөлігін 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Хуанхэ 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шаньюй, ал солтүстік бөлігін оның інісі 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Чжи-Чжи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басқарды. </a:t>
            </a:r>
            <a:endPara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Б.з.б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55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жеріне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қоныс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аударуда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ғұндарды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Чжи-Чжи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Тянь-Шаньнан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өтіп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Қаңлы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тайпалық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бірлестігімен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көрші-қолаң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Қаңлылармен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одақтаса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ғұндарды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біріктіру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көздеген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Чжи-Чжи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қарауындағы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ғұн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тайпаларымен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Оңтүстік-Шығыс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жеріне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қоныс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аударады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Осындай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Қаңлы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ханы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Чжи-Чжимен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оны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үйсіндерге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пайдаланбақ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мақсатпен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қаңлы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ханы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Чжи-Чжиге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Талас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алқабынан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әскеріне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қолбасшылыққа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тағайындайды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Алайда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Чжи-Чжи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бастаған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ғұн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тайпалары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қаңлылардың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үмітін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ақтамайды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Осыдан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Чжи-Чжи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қаңлы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билеушісінің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қосынынан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қуылып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Талас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өзенінің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кетіп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жерден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тұрғыза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бастайды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3997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424847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24847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2656"/>
            <a:ext cx="446449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01008"/>
            <a:ext cx="4464496" cy="288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954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91" y="476250"/>
            <a:ext cx="7533217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581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100" dirty="0"/>
              <a:t>Сабақты бекіту </a:t>
            </a:r>
            <a:r>
              <a:rPr lang="ru-RU" sz="3100" dirty="0" smtClean="0">
                <a:solidFill>
                  <a:srgbClr val="FF0000"/>
                </a:solidFill>
              </a:rPr>
              <a:t>"</a:t>
            </a:r>
            <a:r>
              <a:rPr lang="ru-RU" sz="3100" dirty="0" err="1">
                <a:solidFill>
                  <a:srgbClr val="FF0000"/>
                </a:solidFill>
              </a:rPr>
              <a:t>Ғұндар</a:t>
            </a:r>
            <a:r>
              <a:rPr lang="ru-RU" sz="3100" dirty="0">
                <a:solidFill>
                  <a:srgbClr val="FF0000"/>
                </a:solidFill>
              </a:rPr>
              <a:t> </a:t>
            </a:r>
            <a:r>
              <a:rPr lang="ru-RU" sz="3100" dirty="0" err="1">
                <a:solidFill>
                  <a:srgbClr val="FF0000"/>
                </a:solidFill>
              </a:rPr>
              <a:t>еліне</a:t>
            </a:r>
            <a:r>
              <a:rPr lang="ru-RU" sz="3100" dirty="0">
                <a:solidFill>
                  <a:srgbClr val="FF0000"/>
                </a:solidFill>
              </a:rPr>
              <a:t> </a:t>
            </a:r>
            <a:r>
              <a:rPr lang="ru-RU" sz="3100" dirty="0" err="1">
                <a:solidFill>
                  <a:srgbClr val="FF0000"/>
                </a:solidFill>
              </a:rPr>
              <a:t>саяхат</a:t>
            </a:r>
            <a:r>
              <a:rPr lang="ru-RU" dirty="0">
                <a:solidFill>
                  <a:srgbClr val="FF0000"/>
                </a:solidFill>
              </a:rPr>
              <a:t>".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бояуға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картасын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артаға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жеріндегі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ғұндардың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мекендеген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орындары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батысқа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қоныс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аудару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жолдарын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сызып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көрсетеді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сызған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карта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Халықтардың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Ұлы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қоныс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аударуы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жалпылама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айтылып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сабақ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қорытылады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70" y="3212976"/>
            <a:ext cx="658819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620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kk-KZ" sz="2800" dirty="0" smtClean="0"/>
              <a:t>Тест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kk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Ғұн билеушісінің лауазымы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гуньмо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хан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уәзір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Шаньюй</a:t>
            </a:r>
          </a:p>
          <a:p>
            <a:pPr marL="0" indent="0">
              <a:buNone/>
            </a:pPr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kk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Ғұн мемлекетінің негізін қалаған тұлға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Лаушан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Чжи-чжи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Мөде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Аттила</a:t>
            </a:r>
            <a:endParaRPr lang="kk-K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kk-K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Ғұн мемлекетінің екіге бөлінген мерзімі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б.з-дың бас кезі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б.з.б.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ғ орта шені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б.з.б.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ғ </a:t>
            </a:r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соңы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б.з.б.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ғ </a:t>
            </a:r>
            <a:r>
              <a:rPr lang="kk-K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басы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k-K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078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Үйге</a:t>
            </a:r>
            <a:r>
              <a:rPr lang="ru-RU" dirty="0"/>
              <a:t> </a:t>
            </a:r>
            <a:r>
              <a:rPr lang="ru-RU" dirty="0" err="1" smtClean="0"/>
              <a:t>тапсырма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 algn="ctr">
              <a:buNone/>
            </a:pPr>
            <a:endParaRPr lang="kk-KZ" i="1" dirty="0" smtClean="0"/>
          </a:p>
          <a:p>
            <a:pPr marL="514350" indent="-514350">
              <a:buAutoNum type="arabicPeriod"/>
            </a:pPr>
            <a:r>
              <a:rPr lang="kk-KZ" i="1" dirty="0" smtClean="0"/>
              <a:t>Оқушылар </a:t>
            </a:r>
            <a:r>
              <a:rPr lang="ru-RU" i="1" dirty="0" err="1"/>
              <a:t>Ғұндардың</a:t>
            </a:r>
            <a:r>
              <a:rPr lang="ru-RU" i="1" dirty="0"/>
              <a:t> </a:t>
            </a:r>
            <a:r>
              <a:rPr lang="ru-RU" i="1" dirty="0" err="1" smtClean="0"/>
              <a:t>шаруашылығы</a:t>
            </a:r>
            <a:r>
              <a:rPr lang="ru-RU" i="1" dirty="0" smtClean="0"/>
              <a:t> </a:t>
            </a:r>
            <a:r>
              <a:rPr lang="ru-RU" i="1" dirty="0" err="1" smtClean="0"/>
              <a:t>туралы</a:t>
            </a:r>
            <a:r>
              <a:rPr lang="ru-RU" i="1" dirty="0" smtClean="0"/>
              <a:t> </a:t>
            </a:r>
            <a:r>
              <a:rPr lang="ru-RU" i="1" dirty="0" err="1" smtClean="0"/>
              <a:t>ізденіп</a:t>
            </a:r>
            <a:r>
              <a:rPr lang="ru-RU" i="1" dirty="0" smtClean="0"/>
              <a:t> </a:t>
            </a:r>
            <a:r>
              <a:rPr lang="ru-RU" i="1" dirty="0" err="1" smtClean="0"/>
              <a:t>келу</a:t>
            </a:r>
            <a:r>
              <a:rPr lang="ru-RU" i="1" dirty="0" smtClean="0"/>
              <a:t>.</a:t>
            </a:r>
          </a:p>
          <a:p>
            <a:pPr marL="0" indent="0">
              <a:buNone/>
            </a:pPr>
            <a:endParaRPr lang="ru-RU" i="1" dirty="0" smtClean="0"/>
          </a:p>
          <a:p>
            <a:pPr marL="514350" indent="-514350">
              <a:buAutoNum type="arabicPeriod" startAt="2"/>
            </a:pPr>
            <a:r>
              <a:rPr lang="kk-KZ" i="1" dirty="0" smtClean="0"/>
              <a:t>Зергерлік бұйымдар. </a:t>
            </a:r>
          </a:p>
          <a:p>
            <a:pPr marL="0" indent="0">
              <a:buNone/>
            </a:pPr>
            <a:r>
              <a:rPr lang="kk-KZ" i="1" dirty="0"/>
              <a:t> </a:t>
            </a:r>
            <a:r>
              <a:rPr lang="kk-KZ" i="1" dirty="0" smtClean="0"/>
              <a:t>    </a:t>
            </a:r>
            <a:r>
              <a:rPr lang="ru-RU" i="1" dirty="0" smtClean="0"/>
              <a:t>«</a:t>
            </a:r>
            <a:r>
              <a:rPr lang="kk-KZ" i="1" dirty="0" smtClean="0"/>
              <a:t>Полихром стилі»туралы жазу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4668612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177</Words>
  <Application>Microsoft Office PowerPoint</Application>
  <PresentationFormat>Экран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Жаңа сабақ</vt:lpstr>
      <vt:lpstr>Презентация PowerPoint</vt:lpstr>
      <vt:lpstr>Презентация PowerPoint</vt:lpstr>
      <vt:lpstr>Сабақты бекіту "Ғұндар еліне саяхат". </vt:lpstr>
      <vt:lpstr>Тест </vt:lpstr>
      <vt:lpstr>Үйге тапсырма: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GAMER</dc:creator>
  <cp:lastModifiedBy>GAMER</cp:lastModifiedBy>
  <cp:revision>9</cp:revision>
  <dcterms:created xsi:type="dcterms:W3CDTF">2020-04-01T10:05:16Z</dcterms:created>
  <dcterms:modified xsi:type="dcterms:W3CDTF">2020-04-03T11:09:18Z</dcterms:modified>
</cp:coreProperties>
</file>