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4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пәні</a:t>
            </a:r>
          </a:p>
          <a:p>
            <a:pPr marL="0" indent="0" algn="ctr">
              <a:buNone/>
            </a:pP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5-сынып </a:t>
            </a:r>
          </a:p>
          <a:p>
            <a:pPr marL="0" indent="0" algn="ctr">
              <a:buNone/>
            </a:pP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Бөлім: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мпери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ясының 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гүлденуі</a:t>
            </a:r>
          </a:p>
          <a:p>
            <a:pPr marL="0" indent="0">
              <a:buNone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 римдік қоғамның дамуы мәдениет арқылы  қалай айқындалды? </a:t>
            </a:r>
            <a:endPara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5.1.2.1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қоғамның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ұйымдасуын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5.2.2.3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дүниенің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өнеріне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77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kk-KZ" sz="3200" i="1" dirty="0" smtClean="0"/>
              <a:t>Жаңа тақырып: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қозғау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Миға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шабуыл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Рим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қоғамы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білеміз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жолынан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мәдениетінің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қалыптасуына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антикалық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мәдениетінің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этруск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гректердің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көркемдік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құндылықтары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етті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Этрус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үлгісі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Рим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храмдары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салынды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Латын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әліпбиі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этрус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Гректердің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б. з. д.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ғасырдан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басталды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«Одиссеи»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латын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тіліне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Рим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поэзиясының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ақындар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шабыт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фольклоры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өркениетінің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астанасы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Рим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қаласының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өсуіне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жоғарылауына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б.з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д. і-ІІІ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ғасырларда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1-ден 1,5 млн-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тұрғынды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құрады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Римдік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қалалар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форум, базилик,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термалар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амфитеатрлар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храмдар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триумфалды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аркалар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әкімшілік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ғимараттар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мүсіндері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кіретін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орталығының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айналасында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дамыды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bilimland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kz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8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55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3374"/>
            <a:ext cx="8568952" cy="626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86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812"/>
            <a:ext cx="8424936" cy="612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3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қты бекіту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62500" lnSpcReduction="2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 оқушыларға мәтін ұсынады.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патриций мен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плебейлерден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Патриций-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ақсүйектер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тайпаларынан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шыққандар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Ромулмен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қаланы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белесте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құрғандар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плебейлер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келгендер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атақты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дегенмен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арасынан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тайпалары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тектері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билікке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талпынды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Плебейлер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патрицийлерден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көбейе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күрес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Патрицийлер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плебейлердің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құқықтарын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анықтаңыздар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Тапсырманың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патрицийлер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плебейлердің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құқығын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07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4549"/>
            <a:ext cx="8640960" cy="625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48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Өткен сабақты қорыта отырып оқушы берілген кестені толтыру керек. </a:t>
            </a:r>
          </a:p>
          <a:p>
            <a:pPr marL="0" indent="0">
              <a:buNone/>
            </a:pP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62503"/>
              </p:ext>
            </p:extLst>
          </p:nvPr>
        </p:nvGraphicFramePr>
        <p:xfrm>
          <a:off x="1403648" y="2060848"/>
          <a:ext cx="6096000" cy="3936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35856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Бағалау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критерииі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Тапсырма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Дескриптор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r>
                        <a:rPr lang="kk-KZ" dirty="0" smtClean="0"/>
                        <a:t>Ежелгі Римнің архитектура-лық өнеріне сипаттама беру.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Помпей </a:t>
                      </a:r>
                      <a:r>
                        <a:rPr lang="ru-RU" dirty="0" err="1" smtClean="0"/>
                        <a:t>қаласының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орнын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анықтап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сипаттау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Картадан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ежелгі</a:t>
                      </a:r>
                      <a:r>
                        <a:rPr lang="ru-RU" dirty="0" smtClean="0"/>
                        <a:t> Рим </a:t>
                      </a:r>
                      <a:r>
                        <a:rPr lang="ru-RU" dirty="0" err="1" smtClean="0"/>
                        <a:t>ескерткіштерін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көрсетеді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04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350"/>
            <a:ext cx="8280920" cy="619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43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336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Жаңа тақырып:</vt:lpstr>
      <vt:lpstr>  </vt:lpstr>
      <vt:lpstr>Презентация PowerPoint</vt:lpstr>
      <vt:lpstr>Презентация PowerPoint</vt:lpstr>
      <vt:lpstr>Сабақты бекіту</vt:lpstr>
      <vt:lpstr>Презентация PowerPoint</vt:lpstr>
      <vt:lpstr>Үй тапсырмасы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GAMER</dc:creator>
  <cp:lastModifiedBy>GAMER</cp:lastModifiedBy>
  <cp:revision>7</cp:revision>
  <dcterms:created xsi:type="dcterms:W3CDTF">2020-04-01T07:43:34Z</dcterms:created>
  <dcterms:modified xsi:type="dcterms:W3CDTF">2020-04-03T11:10:31Z</dcterms:modified>
</cp:coreProperties>
</file>