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71" r:id="rId4"/>
    <p:sldId id="272" r:id="rId5"/>
    <p:sldId id="273" r:id="rId6"/>
    <p:sldId id="274" r:id="rId7"/>
    <p:sldId id="275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ACBB5-6C0E-4A80-98A7-E9842E2A3D6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18B0-1FD5-40B6-961C-03B8B4AA42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16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918B0-1FD5-40B6-961C-03B8B4AA421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724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60648"/>
            <a:ext cx="7992888" cy="6264696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тарихы </a:t>
            </a:r>
          </a:p>
          <a:p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5-сынып</a:t>
            </a:r>
          </a:p>
          <a:p>
            <a:pPr algn="l"/>
            <a:endParaRPr lang="kk-KZ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Бөлім: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Өлкетану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Жәдігерлер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шертеді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kk-KZ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мақсаттары:</a:t>
            </a:r>
          </a:p>
          <a:p>
            <a:pPr algn="l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5.2.2.9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мұраны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жеткізудегі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жәдігерлердің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рөлін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</a:t>
            </a:r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1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kk-KZ" dirty="0" smtClean="0"/>
              <a:t>Жаңа сабақ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9535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9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Ортағасырлық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жазба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ескерткіштер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ешқашан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еншісіне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меншіктелген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Жалпыға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саналып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өзенінің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Сырға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құяр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тұсындағы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Фараб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Отырар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Шығыстың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атанған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ғұлама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Әбу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әл-Фарабидің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(870–950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әлемдік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философия, логика, астрономия, медицина, география, геометрия, этика, педагогика,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акустика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қамтыған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трактаттары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бұлағының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Сілтеме</a:t>
            </a:r>
            <a:r>
              <a:rPr lang="ru-RU" dirty="0" smtClean="0"/>
              <a:t>: </a:t>
            </a:r>
            <a:r>
              <a:rPr lang="en-US" dirty="0"/>
              <a:t>https://e-history.kz/kz/contents/view/kone_zhazba_zhadigerlerdin_bugingi_zerttelu_maseleleri_zhane_kitaphana_murazhailardin_ondagi_roli__89</a:t>
            </a:r>
          </a:p>
          <a:p>
            <a:pPr marL="0" indent="0">
              <a:buNone/>
            </a:pPr>
            <a:r>
              <a:rPr lang="en-US" dirty="0"/>
              <a:t>© </a:t>
            </a:r>
            <a:r>
              <a:rPr lang="en-US" dirty="0" smtClean="0"/>
              <a:t>e-history.kz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0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5976664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88224" y="116632"/>
            <a:ext cx="230425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Исі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Мырзағұлұлын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білмейтін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кемде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-кем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?!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жүздің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руынан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бабамызды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әулие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заманында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батыр,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ағартушы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сәулетші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Мырзағұлұлының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біздерге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қалдырған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мұрасы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ел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аңызға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айналғаны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сонша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Мәдинада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Мұхаммед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Түркістанда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Қожа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Ахмет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Маңғыстауда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73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5976663" cy="640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72200" y="116632"/>
            <a:ext cx="26642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XIV—XX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кесенелер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Атырау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Мұнайлы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кентінің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км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аузында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әулие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қалмақ-торғауыт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шайқасқа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3964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6048672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00192" y="188641"/>
            <a:ext cx="266429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құмыралар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аспаздықта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ыдыстың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асханада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көжелердің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плитада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тұмшапеште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көкөністі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бұқтыруға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тағамдар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құмырада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1—1,5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құмыраларға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қайнаған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құйылады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сұйықтар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тасталынады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0,5% стеарин, 0,2% пальмитин, 22—30% олеин,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қышқылдар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</p:txBody>
      </p:sp>
    </p:spTree>
    <p:extLst>
      <p:ext uri="{BB962C8B-B14F-4D97-AF65-F5344CB8AC3E}">
        <p14:creationId xmlns:p14="http://schemas.microsoft.com/office/powerpoint/2010/main" val="141010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40960" cy="1498178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ҰЛТТЫҚ </a:t>
            </a:r>
            <a:r>
              <a:rPr lang="ru-RU" dirty="0"/>
              <a:t>ЖӘДІГЕРЛЕРІМІЗ ҚАЛАЙ САҚТАЛУДА?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8208912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27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Үйге</a:t>
            </a:r>
            <a:r>
              <a:rPr lang="ru-RU" dirty="0"/>
              <a:t> </a:t>
            </a:r>
            <a:r>
              <a:rPr lang="ru-RU" dirty="0" err="1" smtClean="0"/>
              <a:t>тапсырма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 algn="ctr">
              <a:buNone/>
            </a:pPr>
            <a:r>
              <a:rPr lang="kk-KZ" b="1" i="1" dirty="0"/>
              <a:t>«Тарих» сөзі қандай мағына білдіреді?</a:t>
            </a:r>
          </a:p>
          <a:p>
            <a:pPr marL="0" indent="0" algn="ctr">
              <a:buNone/>
            </a:pPr>
            <a:endParaRPr lang="kk-KZ" b="1" i="1" dirty="0"/>
          </a:p>
          <a:p>
            <a:pPr marL="0" indent="0" algn="ctr">
              <a:buNone/>
            </a:pPr>
            <a:r>
              <a:rPr lang="kk-KZ" b="1" i="1" dirty="0"/>
              <a:t>«Тарихтың атасы» деп кімдерді айтамыз?</a:t>
            </a:r>
          </a:p>
          <a:p>
            <a:pPr marL="0" indent="0" algn="ctr">
              <a:buNone/>
            </a:pPr>
            <a:endParaRPr lang="kk-KZ" b="1" i="1" dirty="0"/>
          </a:p>
          <a:p>
            <a:pPr marL="0" indent="0" algn="ctr">
              <a:buNone/>
            </a:pPr>
            <a:r>
              <a:rPr lang="kk-KZ" b="1" i="1" dirty="0"/>
              <a:t>Шежірешілер мен жылнамашылар деп кімдерді айтамыз?</a:t>
            </a:r>
          </a:p>
          <a:p>
            <a:pPr marL="0" indent="0" algn="ctr">
              <a:buNone/>
            </a:pPr>
            <a:endParaRPr lang="kk-KZ" b="1" i="1" dirty="0" smtClean="0"/>
          </a:p>
          <a:p>
            <a:pPr marL="0" indent="0">
              <a:buNone/>
            </a:pPr>
            <a:endParaRPr 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3466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377</Words>
  <Application>Microsoft Office PowerPoint</Application>
  <PresentationFormat>Экран (4:3)</PresentationFormat>
  <Paragraphs>30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Жаңа сабақ</vt:lpstr>
      <vt:lpstr>Презентация PowerPoint</vt:lpstr>
      <vt:lpstr>Презентация PowerPoint</vt:lpstr>
      <vt:lpstr>Презентация PowerPoint</vt:lpstr>
      <vt:lpstr>Презентация PowerPoint</vt:lpstr>
      <vt:lpstr>Сабақты бекіту тапсырмасы:</vt:lpstr>
      <vt:lpstr>Үйге тапсырма: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GAMER</dc:creator>
  <cp:lastModifiedBy>GAMER</cp:lastModifiedBy>
  <cp:revision>16</cp:revision>
  <dcterms:created xsi:type="dcterms:W3CDTF">2020-04-01T10:05:16Z</dcterms:created>
  <dcterms:modified xsi:type="dcterms:W3CDTF">2020-04-03T11:05:22Z</dcterms:modified>
</cp:coreProperties>
</file>