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CBB5-6C0E-4A80-98A7-E9842E2A3D6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918B0-1FD5-40B6-961C-03B8B4AA4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6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918B0-1FD5-40B6-961C-03B8B4AA42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2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992888" cy="6264696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</a:t>
            </a:r>
          </a:p>
          <a:p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</a:t>
            </a:r>
          </a:p>
          <a:p>
            <a:pPr algn="l"/>
            <a:endParaRPr lang="kk-KZ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Өлкетану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Жәдігерлер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шертеді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kk-KZ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мақсаттары: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5.2.2.9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жеткізудегі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жәдігерлердің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kk-KZ" dirty="0" smtClean="0"/>
              <a:t>Жаңа сабақ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9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Ортағасырлық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ескерткіштер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ешқашан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еншісіне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меншіктелген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өзенінің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құяр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тұсындағы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Фараб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Шығыстың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ғұлама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Әбу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(870–950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деңгейдегі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философия, логика, астрономия, медицина, география, геометрия, этика, педагогика,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акустика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қамтыған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трактаттары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бұлағының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Сілтеме</a:t>
            </a:r>
            <a:r>
              <a:rPr lang="ru-RU" dirty="0" smtClean="0"/>
              <a:t>: </a:t>
            </a:r>
            <a:r>
              <a:rPr lang="en-US" dirty="0"/>
              <a:t>https://e-history.kz/kz/contents/view/kone_zhazba_zhadigerlerdin_bugingi_zerttelu_maseleleri_zhane_kitaphana_murazhailardin_ondagi_roli__89</a:t>
            </a:r>
          </a:p>
          <a:p>
            <a:pPr marL="0" indent="0">
              <a:buNone/>
            </a:pPr>
            <a:r>
              <a:rPr lang="en-US" dirty="0"/>
              <a:t>© </a:t>
            </a:r>
            <a:r>
              <a:rPr lang="en-US" dirty="0" smtClean="0"/>
              <a:t>e-history.kz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0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97666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4" y="116632"/>
            <a:ext cx="23042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Мырзағұлұлын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білмейтін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кемде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-кем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?!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жүздің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руынан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бабамызды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әулие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заманында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батыр,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сәулетші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Мырзағұлұлының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біздерге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қалдырған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мұрасы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аңызға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айналғаны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сонша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Мәдинада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Мұхаммед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Түркістанда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Қожа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Маңғыстауда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5976663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116632"/>
            <a:ext cx="26642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XIV—XX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тұрғызылған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кесенелер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Атырау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км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аузында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әулие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қалмақ-торғауыт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шайқасқа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96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604867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188641"/>
            <a:ext cx="26642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құмыралар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аспаздықта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ыдыстың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асханада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көжелердің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плитада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тұмшапеште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бұқтыруға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құмырада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1—1,5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құмыраларға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қайнаған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тасталынады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0,5% стеарин, 0,2% пальмитин, 22—30% олеин,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</a:p>
        </p:txBody>
      </p:sp>
    </p:spTree>
    <p:extLst>
      <p:ext uri="{BB962C8B-B14F-4D97-AF65-F5344CB8AC3E}">
        <p14:creationId xmlns:p14="http://schemas.microsoft.com/office/powerpoint/2010/main" val="141010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49817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ҰЛТТЫҚ </a:t>
            </a:r>
            <a:r>
              <a:rPr lang="ru-RU" dirty="0"/>
              <a:t>ЖӘДІГЕРЛЕРІМІЗ ҚАЛАЙ САҚТАЛУДА?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2089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Үйге</a:t>
            </a:r>
            <a:r>
              <a:rPr lang="ru-RU" dirty="0"/>
              <a:t> </a:t>
            </a:r>
            <a:r>
              <a:rPr lang="ru-RU" dirty="0" err="1" smtClean="0"/>
              <a:t>тапсырма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kk-KZ" b="1" i="1" dirty="0"/>
              <a:t>«Тарих» сөзі қандай мағына білдіреді?</a:t>
            </a:r>
          </a:p>
          <a:p>
            <a:pPr marL="0" indent="0" algn="ctr">
              <a:buNone/>
            </a:pPr>
            <a:endParaRPr lang="kk-KZ" b="1" i="1" dirty="0"/>
          </a:p>
          <a:p>
            <a:pPr marL="0" indent="0" algn="ctr">
              <a:buNone/>
            </a:pPr>
            <a:r>
              <a:rPr lang="kk-KZ" b="1" i="1" dirty="0"/>
              <a:t>«Тарихтың атасы» деп кімдерді айтамыз?</a:t>
            </a:r>
          </a:p>
          <a:p>
            <a:pPr marL="0" indent="0" algn="ctr">
              <a:buNone/>
            </a:pPr>
            <a:endParaRPr lang="kk-KZ" b="1" i="1" dirty="0"/>
          </a:p>
          <a:p>
            <a:pPr marL="0" indent="0" algn="ctr">
              <a:buNone/>
            </a:pPr>
            <a:r>
              <a:rPr lang="kk-KZ" b="1" i="1" dirty="0"/>
              <a:t>Шежірешілер мен жылнамашылар деп кімдерді айтамыз?</a:t>
            </a:r>
          </a:p>
          <a:p>
            <a:pPr marL="0" indent="0" algn="ctr">
              <a:buNone/>
            </a:pPr>
            <a:endParaRPr lang="kk-KZ" b="1" i="1" dirty="0" smtClean="0"/>
          </a:p>
          <a:p>
            <a:pPr marL="0" indent="0">
              <a:buNone/>
            </a:pP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3466861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377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Жаңа сабақ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Сабақты бекіту тапсырмасы:</vt:lpstr>
      <vt:lpstr>Үйге тапсырма: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GAMER</dc:creator>
  <cp:lastModifiedBy>GAMER</cp:lastModifiedBy>
  <cp:revision>16</cp:revision>
  <dcterms:created xsi:type="dcterms:W3CDTF">2020-04-01T10:05:16Z</dcterms:created>
  <dcterms:modified xsi:type="dcterms:W3CDTF">2020-04-03T11:05:22Z</dcterms:modified>
</cp:coreProperties>
</file>