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4" r:id="rId9"/>
    <p:sldId id="261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584175"/>
          </a:xfrm>
        </p:spPr>
        <p:txBody>
          <a:bodyPr/>
          <a:lstStyle/>
          <a:p>
            <a:r>
              <a:rPr lang="kk-KZ" dirty="0" smtClean="0"/>
              <a:t>5 сынып қазақстан тарихы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2929880"/>
          </a:xfrm>
        </p:spPr>
        <p:txBody>
          <a:bodyPr/>
          <a:lstStyle/>
          <a:p>
            <a:r>
              <a:rPr lang="kk-KZ" dirty="0" smtClean="0"/>
              <a:t>Тақырыбы :</a:t>
            </a:r>
          </a:p>
          <a:p>
            <a:r>
              <a:rPr lang="kk-KZ" dirty="0" smtClean="0"/>
              <a:t>Ежелгі қазақстанға саяхат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“Кері әсер парағы”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25000" lnSpcReduction="2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  <a:p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  <a:p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  <a:p>
            <a:pPr>
              <a:buNone/>
            </a:pPr>
            <a:endParaRPr lang="kk-KZ" sz="8000" dirty="0" smtClean="0"/>
          </a:p>
          <a:p>
            <a:r>
              <a:rPr lang="kk-KZ" sz="8000" b="1" dirty="0" smtClean="0"/>
              <a:t>Оқушының аты, тегі</a:t>
            </a:r>
            <a:r>
              <a:rPr lang="kk-KZ" sz="8000" dirty="0" smtClean="0"/>
              <a:t>________________________________күні:___________</a:t>
            </a:r>
          </a:p>
          <a:p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Сабақ не туралы болды?_____________________________________________</a:t>
            </a:r>
          </a:p>
          <a:p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___________________________________________________________________________________________________________________________________________________________________</a:t>
            </a:r>
          </a:p>
          <a:p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Бүгінгі сабақ несімен ұнады?_________________________________________</a:t>
            </a:r>
          </a:p>
          <a:p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______________________________________________________________________________________________________</a:t>
            </a:r>
          </a:p>
          <a:p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Не қиындық тудырды?_______________________________________________</a:t>
            </a:r>
          </a:p>
          <a:p>
            <a:pPr>
              <a:buNone/>
            </a:pPr>
            <a:r>
              <a:rPr lang="kk-KZ" sz="7200" dirty="0" smtClean="0"/>
              <a:t/>
            </a:r>
            <a:br>
              <a:rPr lang="kk-KZ" sz="7200" dirty="0" smtClean="0"/>
            </a:br>
            <a:endParaRPr lang="kk-KZ" sz="7200" dirty="0" smtClean="0"/>
          </a:p>
          <a:p>
            <a:pPr>
              <a:buNone/>
            </a:pPr>
            <a:r>
              <a:rPr lang="kk-KZ" sz="7200" dirty="0" smtClean="0"/>
              <a:t/>
            </a:r>
            <a:br>
              <a:rPr lang="kk-KZ" sz="7200" dirty="0" smtClean="0"/>
            </a:br>
            <a:endParaRPr lang="kk-KZ" sz="7200" dirty="0" smtClean="0"/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Оқу мақсаты:</a:t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5.4.1.1 ежелгі адамдардың алғашқы кәсібін сипаттау</a:t>
            </a:r>
          </a:p>
          <a:p>
            <a:r>
              <a:rPr lang="kk-KZ" dirty="0" smtClean="0"/>
              <a:t>5.4.1.2 көшпелі мал шаруашылығы мен егіншіліктің қалыптасуын түсіндіру</a:t>
            </a:r>
          </a:p>
          <a:p>
            <a:r>
              <a:rPr lang="kk-KZ" dirty="0" smtClean="0"/>
              <a:t>5.4.2.1 еңбек құралдары мен қару түрлерін сипаттау</a:t>
            </a:r>
          </a:p>
          <a:p>
            <a:r>
              <a:rPr lang="kk-KZ" dirty="0" smtClean="0"/>
              <a:t>5.4.2.3 Ұлы жібек жолының пайда болуын түсіндіру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Тапсырма 1</a:t>
            </a:r>
            <a:br>
              <a:rPr lang="kk-KZ" dirty="0" smtClean="0"/>
            </a:br>
            <a:r>
              <a:rPr lang="kk-KZ" dirty="0" smtClean="0"/>
              <a:t>Ежелгі адамдар өмірі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Алғашқы </a:t>
            </a:r>
            <a:r>
              <a:rPr lang="ru-RU" dirty="0" err="1" smtClean="0"/>
              <a:t>адамдар</a:t>
            </a:r>
            <a:r>
              <a:rPr lang="ru-RU" dirty="0" smtClean="0"/>
              <a:t> </a:t>
            </a:r>
            <a:r>
              <a:rPr lang="ru-RU" dirty="0" err="1" smtClean="0"/>
              <a:t>мекендеген</a:t>
            </a:r>
            <a:r>
              <a:rPr lang="ru-RU" dirty="0" smtClean="0"/>
              <a:t> </a:t>
            </a:r>
            <a:r>
              <a:rPr lang="ru-RU" dirty="0" err="1" smtClean="0"/>
              <a:t>жерлерді</a:t>
            </a:r>
            <a:r>
              <a:rPr lang="ru-RU" dirty="0" smtClean="0"/>
              <a:t> </a:t>
            </a:r>
            <a:r>
              <a:rPr lang="ru-RU" dirty="0" err="1" smtClean="0"/>
              <a:t>ата</a:t>
            </a:r>
            <a:r>
              <a:rPr lang="ru-RU" dirty="0" smtClean="0"/>
              <a:t>?</a:t>
            </a:r>
            <a:endParaRPr lang="ru-RU" dirty="0" smtClean="0"/>
          </a:p>
          <a:p>
            <a:r>
              <a:rPr lang="ru-RU" dirty="0" err="1" smtClean="0"/>
              <a:t>2.Алғашқы адамдардың айналысқан негізгі</a:t>
            </a:r>
            <a:r>
              <a:rPr lang="ru-RU" dirty="0" smtClean="0"/>
              <a:t> </a:t>
            </a:r>
            <a:r>
              <a:rPr lang="ru-RU" dirty="0" err="1" smtClean="0"/>
              <a:t>кәсібі?</a:t>
            </a:r>
            <a:endParaRPr lang="ru-RU" dirty="0" smtClean="0"/>
          </a:p>
          <a:p>
            <a:r>
              <a:rPr lang="ru-RU" dirty="0" err="1" smtClean="0"/>
              <a:t>3.Адамдардың тұрмыс тіршілігін</a:t>
            </a:r>
            <a:r>
              <a:rPr lang="ru-RU" dirty="0" smtClean="0"/>
              <a:t> </a:t>
            </a:r>
            <a:r>
              <a:rPr lang="ru-RU" dirty="0" err="1" smtClean="0"/>
              <a:t>сипаттап</a:t>
            </a:r>
            <a:r>
              <a:rPr lang="ru-RU" dirty="0" smtClean="0"/>
              <a:t>, </a:t>
            </a:r>
            <a:r>
              <a:rPr lang="ru-RU" dirty="0" err="1" smtClean="0"/>
              <a:t>әңгімелеу?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Тапсырма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95536" y="548680"/>
          <a:ext cx="8229600" cy="749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41144">
                <a:tc>
                  <a:txBody>
                    <a:bodyPr/>
                    <a:lstStyle/>
                    <a:p>
                      <a:r>
                        <a:rPr lang="kk-KZ" dirty="0" smtClean="0"/>
                        <a:t>Бағалау критерийі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Дискриптор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Балдар</a:t>
                      </a:r>
                      <a:endParaRPr lang="ru-RU" dirty="0"/>
                    </a:p>
                  </a:txBody>
                  <a:tcPr/>
                </a:tc>
              </a:tr>
              <a:tr h="841176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1. 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Алғашқы адамдардың тұрмыс тіршілігін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анықтайды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Алғашқы адамдардың қоғамдық құрылысын біледі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841176"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Алғашқы адамдардың еңбек құралдары тастан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жасалғандығын біледі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8411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.Қазіргі адамдардан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алғашқы адамдардың ерекшеліктерін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біледі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1093528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Терімшілік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пен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аңшылықты салыстыра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отырып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ерекшеліктерін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біледі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Терімшілікте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табиғаттағы дайын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жемісті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тергендігін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сипаттай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алады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134588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Алғашқы адамдардың тұрмыс тіршілігінде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аңшылық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пен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егіншіліктің дамығандығын ажырата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алады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748464" cy="1143000"/>
          </a:xfrm>
        </p:spPr>
        <p:txBody>
          <a:bodyPr>
            <a:no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                            Тапсырма 2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Көшпелі мал шаруашылығы мен егіншіліктің қалыптасуы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Қызықты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карта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Оқушылар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Қазақстанның картасына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шаруашылық түрлерінің дамыған аймақтарын және төрт түлік малдың қандай түрлері басым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өсірілгенін белгілеп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әңгімелейді</a:t>
            </a:r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  <a:p>
            <a:endParaRPr lang="ru-RU" dirty="0"/>
          </a:p>
        </p:txBody>
      </p:sp>
      <p:pic>
        <p:nvPicPr>
          <p:cNvPr id="1026" name="Picture 2" descr="C:\Users\User\Downloads\99715803_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140968"/>
            <a:ext cx="7416824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Тапсырма 3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“Пирамида әдісі</a:t>
            </a:r>
            <a:r>
              <a:rPr lang="kk-KZ" dirty="0" smtClean="0"/>
              <a:t>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1.Егін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шаруашылығының қазіргі таңдағы жағдайы туралы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білеміз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2.Малдан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алынатын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өнімдерге нелер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мезгілдеріне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көшіп -қонуға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себеп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4.Қазақстандағы бүгінгі таңдағы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мал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және егін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шаруашылығының жағдайы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Тапсырма 3</a:t>
            </a:r>
            <a:br>
              <a:rPr lang="kk-KZ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Еңбек құралдыр мен қару түрлері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«Жил был человек» </a:t>
            </a:r>
            <a:r>
              <a:rPr lang="ru-RU" dirty="0" err="1" smtClean="0"/>
              <a:t>аннимациалық фильмінен</a:t>
            </a:r>
            <a:r>
              <a:rPr lang="ru-RU" dirty="0" smtClean="0"/>
              <a:t> </a:t>
            </a:r>
            <a:r>
              <a:rPr lang="ru-RU" dirty="0" err="1" smtClean="0"/>
              <a:t>үзінді көрсетіледі</a:t>
            </a:r>
            <a:r>
              <a:rPr lang="ru-RU" dirty="0" smtClean="0"/>
              <a:t>.</a:t>
            </a:r>
          </a:p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«Фрайер моделі»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әдісі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Топтарға тапсырма: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І-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топ: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мезолит пен неолиттің тарихи шеңберін және адамдардың тіршіліктегі өзгерістерді зерттейді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ІІ-топ: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Мезолит пен неолит кезіндегі тасты өңдеудің жаңа түрлері мен металды пайдалану арқылы пайда болған кәсіп түрлерін анықтайды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ІІІ-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топ: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сарапшылар екі кезеңді полеолит дәуірінің еңбек құралдарын салыстырып, айырмашылықтарын сараптайды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Дискриптор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топ: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мезолит пен неолиттің тарихи шеңберін біледі;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адамдардың тіршілігідегі болып жатқан өзгерістерді біледі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ІІ топ: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ежелгі адамдардың алғашқы кәсіп түрлерін атайды;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суреттер бойынша ежелгі адамдардың айналысқан кәсіп түрлерін сипаттайды.</a:t>
            </a:r>
          </a:p>
          <a:p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ІІІ топ:</a:t>
            </a:r>
          </a:p>
          <a:p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Барлық топ мәтінде кездесетін жаңа сөздер мен ұғымдардыпостерге жазады және түсіндіреді</a:t>
            </a: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Тапсырма 4</a:t>
            </a:r>
            <a:br>
              <a:rPr lang="kk-KZ" dirty="0" smtClean="0"/>
            </a:br>
            <a:r>
              <a:rPr lang="kk-KZ" dirty="0" smtClean="0"/>
              <a:t>Ұлы жібек жолының пайда болуы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Ұлы Жібек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жолының өмір сүруімен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«Әлемнің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төрт патшалығы»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түрінде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Византия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 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Құнды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байлыктар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патшалығы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Түркі қағандығы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Жылкы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патшалығы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Қытай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       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          Адам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патшалығы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Үндістан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            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Пілдер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патшалығы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</TotalTime>
  <Words>276</Words>
  <Application>Microsoft Office PowerPoint</Application>
  <PresentationFormat>Экран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5 сынып қазақстан тарихы</vt:lpstr>
      <vt:lpstr>Оқу мақсаты: </vt:lpstr>
      <vt:lpstr>Тапсырма 1 Ежелгі адамдар өмірі</vt:lpstr>
      <vt:lpstr>Тапсырма </vt:lpstr>
      <vt:lpstr>                                     Тапсырма 2 Көшпелі мал шаруашылығы мен егіншіліктің қалыптасуы</vt:lpstr>
      <vt:lpstr>Тапсырма 3 “Пирамида әдісі”</vt:lpstr>
      <vt:lpstr>Тапсырма 3 Еңбек құралдыр мен қару түрлері</vt:lpstr>
      <vt:lpstr>Дискриптор</vt:lpstr>
      <vt:lpstr>Тапсырма 4 Ұлы жібек жолының пайда болуы</vt:lpstr>
      <vt:lpstr>“Кері әсер парағы”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сынып қазақстан тарихы</dc:title>
  <cp:lastModifiedBy>Бауыржан Бейсекин</cp:lastModifiedBy>
  <cp:revision>5</cp:revision>
  <dcterms:modified xsi:type="dcterms:W3CDTF">2020-04-02T18:45:59Z</dcterms:modified>
</cp:coreProperties>
</file>