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7" r:id="rId9"/>
    <p:sldId id="263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doughnutChart>
        <c:varyColors val="1"/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016223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5 сынып қазақстан тарихы</a:t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“Сарматтар” бөлімі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24944"/>
            <a:ext cx="6400800" cy="1512168"/>
          </a:xfrm>
        </p:spPr>
        <p:txBody>
          <a:bodyPr>
            <a:no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Тақырыбы:</a:t>
            </a:r>
          </a:p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Сарматтардың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қоғамдық құрылысы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шаруашылық өмірі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Үй жұмысы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kk-KZ" dirty="0" smtClean="0"/>
              <a:t>Венн диаграммасы</a:t>
            </a:r>
            <a:endParaRPr lang="ru-RU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524000" y="3573016"/>
          <a:ext cx="2255912" cy="1887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Зерттеу сұрақтары: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Сармат қоғамы несімен ерекшеленеді?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Оқу мақсаттары: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5.2.2.1 археологиялық ескерткіштерді сипаттау;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5.2.2.3 ежелгі тайпалардың қолданбалы өнер ерекшеліктерін сипаттау;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5.3.1.1 картада тайпалық одақтардың орналасуын көрсету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Т</a:t>
            </a:r>
            <a:r>
              <a:rPr lang="ru-RU" b="1" dirty="0" err="1" smtClean="0"/>
              <a:t>апсырма</a:t>
            </a:r>
            <a:r>
              <a:rPr lang="ru-RU" b="1" i="1" u="sng" dirty="0" smtClean="0"/>
              <a:t> 1</a:t>
            </a:r>
            <a:br>
              <a:rPr lang="ru-RU" b="1" i="1" u="sng" dirty="0" smtClean="0"/>
            </a:br>
            <a:r>
              <a:rPr lang="ru-RU" b="1" i="1" u="sng" dirty="0" err="1" smtClean="0"/>
              <a:t>Білу</a:t>
            </a:r>
            <a:r>
              <a:rPr lang="ru-RU" b="1" i="1" u="sng" dirty="0" smtClean="0"/>
              <a:t> </a:t>
            </a:r>
            <a:r>
              <a:rPr lang="ru-RU" b="1" i="1" u="sng" dirty="0" err="1" smtClean="0"/>
              <a:t>және түсіну </a:t>
            </a:r>
            <a:r>
              <a:rPr lang="ru-RU" b="1" i="1" u="sng" dirty="0" smtClean="0"/>
              <a:t>10 минут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k-KZ" sz="2800" b="1" i="1" u="sng" dirty="0" smtClean="0">
                <a:latin typeface="Times New Roman" pitchFamily="18" charset="0"/>
                <a:cs typeface="Times New Roman" pitchFamily="18" charset="0"/>
              </a:rPr>
              <a:t>Қолдану 8 минут «Интервью» </a:t>
            </a:r>
            <a:r>
              <a:rPr lang="kk-KZ" sz="2800" b="1" i="1" u="sng" dirty="0" smtClean="0">
                <a:latin typeface="Times New Roman" pitchFamily="18" charset="0"/>
                <a:cs typeface="Times New Roman" pitchFamily="18" charset="0"/>
              </a:rPr>
              <a:t>әдісі</a:t>
            </a: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Жалпыға арналған тапсырма:</a:t>
            </a: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Оқушылар тақырып аясында сұрақтар құрастырады. Сұрақтар тақтаға ілінеді. Оқушылар бір-бірінің сұрақтарына жауап береді.</a:t>
            </a:r>
          </a:p>
          <a:p>
            <a:r>
              <a:rPr lang="kk-KZ" sz="2800" u="sng" dirty="0" smtClean="0">
                <a:latin typeface="Times New Roman" pitchFamily="18" charset="0"/>
                <a:cs typeface="Times New Roman" pitchFamily="18" charset="0"/>
              </a:rPr>
              <a:t>Зерттеу сұрақтары: 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Сармат қоғамы несімен ерекшеленеді?</a:t>
            </a:r>
          </a:p>
          <a:p>
            <a:endParaRPr lang="kk-KZ" sz="2000" dirty="0" smtClean="0"/>
          </a:p>
          <a:p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2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Сөз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жұмбақ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Сарматтар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Батыс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Қазақстан жерінен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табылған қорым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2/ Атырау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облысы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Жылой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ауданынан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табылған ескерткіш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3/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Әшекей бұйымдар жасайтын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адамды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қалай атаған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4/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Батыс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Қазақстан жерін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мекендеген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тайпа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5/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Бесоба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қорымы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Қазақстанның қай облысынан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табылды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6/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Мінажат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үшін салынған ғибадатхана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kk-KZ" b="1" dirty="0" smtClean="0"/>
              <a:t>Жауаптары:</a:t>
            </a:r>
            <a:endParaRPr lang="ru-RU" b="1" dirty="0" smtClean="0"/>
          </a:p>
          <a:p>
            <a:pPr algn="ctr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С-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ынатас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А-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ралтөбе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Зе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-Р-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гер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Сар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-М-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ат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А-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қтөбе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Бәй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-Т-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Тапсырма 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kk-KZ" dirty="0" smtClean="0"/>
          </a:p>
          <a:p>
            <a:r>
              <a:rPr lang="kk-KZ" sz="9600" dirty="0" smtClean="0">
                <a:latin typeface="Times New Roman" pitchFamily="18" charset="0"/>
                <a:cs typeface="Times New Roman" pitchFamily="18" charset="0"/>
              </a:rPr>
              <a:t>Сарматтардың қоғамдық құрылысы мен шаруашылық өмірі</a:t>
            </a:r>
          </a:p>
          <a:p>
            <a:r>
              <a:rPr lang="kk-KZ" sz="9600" b="1" dirty="0" smtClean="0">
                <a:latin typeface="Times New Roman" pitchFamily="18" charset="0"/>
                <a:cs typeface="Times New Roman" pitchFamily="18" charset="0"/>
              </a:rPr>
              <a:t>Екі түрлі түсініктеме күнделігі.</a:t>
            </a:r>
            <a:endParaRPr lang="kk-KZ" sz="9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9600" dirty="0" smtClean="0">
                <a:latin typeface="Times New Roman" pitchFamily="18" charset="0"/>
                <a:cs typeface="Times New Roman" pitchFamily="18" charset="0"/>
              </a:rPr>
              <a:t>Оқушылардан дәптердің бетін (не таратылып берген парақты) ортасынан вертикаль сызықпен бөлу сұралады. Мәтінді оқу барысында олар:</a:t>
            </a:r>
          </a:p>
          <a:p>
            <a:pPr>
              <a:buNone/>
            </a:pPr>
            <a:r>
              <a:rPr lang="kk-KZ" sz="9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9600" dirty="0" smtClean="0">
                <a:latin typeface="Times New Roman" pitchFamily="18" charset="0"/>
                <a:cs typeface="Times New Roman" pitchFamily="18" charset="0"/>
              </a:rPr>
            </a:br>
            <a:endParaRPr lang="kk-KZ" sz="9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9600" dirty="0" smtClean="0">
                <a:latin typeface="Times New Roman" pitchFamily="18" charset="0"/>
                <a:cs typeface="Times New Roman" pitchFamily="18" charset="0"/>
              </a:rPr>
              <a:t>Бөліктің оң жағына</a:t>
            </a:r>
          </a:p>
          <a:p>
            <a:r>
              <a:rPr lang="kk-KZ" sz="9600" dirty="0" smtClean="0">
                <a:latin typeface="Times New Roman" pitchFamily="18" charset="0"/>
                <a:cs typeface="Times New Roman" pitchFamily="18" charset="0"/>
              </a:rPr>
              <a:t>Сол жағына</a:t>
            </a:r>
          </a:p>
          <a:p>
            <a:r>
              <a:rPr lang="kk-KZ" sz="9600" b="1" dirty="0" smtClean="0">
                <a:latin typeface="Times New Roman" pitchFamily="18" charset="0"/>
                <a:cs typeface="Times New Roman" pitchFamily="18" charset="0"/>
              </a:rPr>
              <a:t>Мәтіндегі қатты әсер еткен тұстарды, үзінділерді жазады.</a:t>
            </a:r>
            <a:endParaRPr lang="kk-KZ" sz="9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9600" dirty="0" smtClean="0">
                <a:latin typeface="Times New Roman" pitchFamily="18" charset="0"/>
                <a:cs typeface="Times New Roman" pitchFamily="18" charset="0"/>
              </a:rPr>
              <a:t>Сол әсер еткен үзінділер жайлы пікір жазады (нені еске түсіреді, себеп-салдары қандай, қандай сұрақ бар т.б.)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Сөйлемді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толықтыр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Обаларда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 ___________  жасалған ыдыстар да кездесен, бірақ бұл ыдыстарды олар өздері жасамаған, _____________  елдерінен алғызған.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Сарматтарда __________   және  _________________________   тұрмыспен  қатар   ____________________ та дамыды.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Ескерткіштердің көпшілігі _________ , __________ , ________   өзендерінің бойында.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Зерттеушілердің пікіріне қарағанда _______-________________  отқа табыну рәсімі болған.</a:t>
            </a: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Жауабы: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шыныдан, шығыс, көшпелі, жартылай көшпелі, отырықшылық, Жайық, Елек, Жем, дай-массагеттерде.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«Менің көңіл-күйім баспалдағы»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Баспалдақтардың </a:t>
            </a:r>
            <a:r>
              <a:rPr lang="ru-RU" dirty="0" err="1" smtClean="0"/>
              <a:t>біріне</a:t>
            </a:r>
            <a:r>
              <a:rPr lang="ru-RU" dirty="0" smtClean="0"/>
              <a:t> </a:t>
            </a:r>
            <a:r>
              <a:rPr lang="ru-RU" dirty="0" err="1" smtClean="0"/>
              <a:t>жабыстырады</a:t>
            </a:r>
            <a:r>
              <a:rPr lang="ru-RU" dirty="0" smtClean="0"/>
              <a:t>. </a:t>
            </a:r>
            <a:r>
              <a:rPr lang="ru-RU" dirty="0" err="1" smtClean="0"/>
              <a:t>Баспалдақтар: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Керемет</a:t>
            </a:r>
            <a:r>
              <a:rPr lang="ru-RU" dirty="0" smtClean="0"/>
              <a:t>!», </a:t>
            </a:r>
            <a:r>
              <a:rPr lang="ru-RU" dirty="0" err="1" smtClean="0"/>
              <a:t>«Өзіме </a:t>
            </a:r>
            <a:r>
              <a:rPr lang="ru-RU" dirty="0" err="1" smtClean="0"/>
              <a:t>сенімдімін</a:t>
            </a:r>
            <a:r>
              <a:rPr lang="ru-RU" dirty="0" smtClean="0"/>
              <a:t>!», </a:t>
            </a:r>
            <a:r>
              <a:rPr lang="ru-RU" dirty="0" err="1" smtClean="0"/>
              <a:t>«Жақсы», </a:t>
            </a:r>
            <a:r>
              <a:rPr lang="ru-RU" dirty="0" smtClean="0"/>
              <a:t>«</a:t>
            </a:r>
            <a:r>
              <a:rPr lang="ru-RU" dirty="0" err="1" smtClean="0"/>
              <a:t>Жаман</a:t>
            </a:r>
            <a:r>
              <a:rPr lang="ru-RU" dirty="0" smtClean="0"/>
              <a:t> </a:t>
            </a:r>
            <a:r>
              <a:rPr lang="ru-RU" dirty="0" err="1" smtClean="0"/>
              <a:t>емес</a:t>
            </a:r>
            <a:r>
              <a:rPr lang="ru-RU" dirty="0" smtClean="0"/>
              <a:t>», </a:t>
            </a:r>
            <a:r>
              <a:rPr lang="ru-RU" dirty="0" err="1" smtClean="0"/>
              <a:t>«Маған көмек керек</a:t>
            </a:r>
            <a:r>
              <a:rPr lang="ru-RU" dirty="0" smtClean="0"/>
              <a:t>!», «</a:t>
            </a:r>
            <a:r>
              <a:rPr lang="ru-RU" dirty="0" err="1" smtClean="0"/>
              <a:t>Білмеймін</a:t>
            </a:r>
            <a:r>
              <a:rPr lang="ru-RU" dirty="0" smtClean="0"/>
              <a:t>», «</a:t>
            </a:r>
            <a:r>
              <a:rPr lang="ru-RU" dirty="0" err="1" smtClean="0"/>
              <a:t>Нашар</a:t>
            </a:r>
            <a:r>
              <a:rPr lang="ru-RU" dirty="0" smtClean="0"/>
              <a:t>»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аталады</a:t>
            </a:r>
            <a:endParaRPr lang="ru-RU" dirty="0"/>
          </a:p>
        </p:txBody>
      </p:sp>
      <p:cxnSp>
        <p:nvCxnSpPr>
          <p:cNvPr id="5" name="Соединительная линия уступом 4"/>
          <p:cNvCxnSpPr/>
          <p:nvPr/>
        </p:nvCxnSpPr>
        <p:spPr>
          <a:xfrm rot="16200000" flipH="1">
            <a:off x="1799692" y="2528900"/>
            <a:ext cx="2354560" cy="98640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432048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err="1" smtClean="0"/>
              <a:t>Кім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жылдам</a:t>
            </a:r>
            <a:r>
              <a:rPr lang="ru-RU" sz="2800" b="1" dirty="0" smtClean="0"/>
              <a:t>?</a:t>
            </a:r>
            <a:br>
              <a:rPr lang="ru-RU" sz="2800" b="1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err="1" smtClean="0"/>
              <a:t>1.Сарматттардың маңызды ескерткіштері</a:t>
            </a:r>
            <a:r>
              <a:rPr lang="ru-RU" sz="2800" dirty="0" smtClean="0"/>
              <a:t>?</a:t>
            </a:r>
            <a:br>
              <a:rPr lang="ru-RU" sz="2800" dirty="0" smtClean="0"/>
            </a:br>
            <a:r>
              <a:rPr lang="ru-RU" sz="2800" dirty="0" smtClean="0"/>
              <a:t>2. Сармат </a:t>
            </a:r>
            <a:r>
              <a:rPr lang="ru-RU" sz="2800" dirty="0" err="1" smtClean="0"/>
              <a:t>өнерінің ерекшеліктері</a:t>
            </a:r>
            <a:r>
              <a:rPr lang="ru-RU" sz="2800" dirty="0" smtClean="0"/>
              <a:t> ?</a:t>
            </a:r>
            <a:br>
              <a:rPr lang="ru-RU" sz="2800" dirty="0" smtClean="0"/>
            </a:br>
            <a:r>
              <a:rPr lang="ru-RU" sz="2800" dirty="0" smtClean="0"/>
              <a:t>3. Сармат </a:t>
            </a:r>
            <a:r>
              <a:rPr lang="ru-RU" sz="2800" dirty="0" err="1" smtClean="0"/>
              <a:t>жайлы</a:t>
            </a:r>
            <a:r>
              <a:rPr lang="ru-RU" sz="2800" dirty="0" smtClean="0"/>
              <a:t> </a:t>
            </a:r>
            <a:r>
              <a:rPr lang="ru-RU" sz="2800" dirty="0" err="1" smtClean="0"/>
              <a:t>қандай тарихи</a:t>
            </a:r>
            <a:r>
              <a:rPr lang="ru-RU" sz="2800" dirty="0" smtClean="0"/>
              <a:t> </a:t>
            </a:r>
            <a:r>
              <a:rPr lang="ru-RU" sz="2800" dirty="0" err="1" smtClean="0"/>
              <a:t>тұлғалар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err="1" smtClean="0"/>
              <a:t>еңбегінде кездеседі</a:t>
            </a:r>
            <a:r>
              <a:rPr lang="ru-RU" sz="2800" dirty="0" smtClean="0"/>
              <a:t>?</a:t>
            </a:r>
            <a:br>
              <a:rPr lang="ru-RU" sz="2800" dirty="0" smtClean="0"/>
            </a:br>
            <a:r>
              <a:rPr lang="ru-RU" sz="2800" dirty="0" smtClean="0"/>
              <a:t>4.Сарматтар </a:t>
            </a:r>
            <a:r>
              <a:rPr lang="ru-RU" sz="2800" dirty="0" err="1" smtClean="0"/>
              <a:t>мекендеген</a:t>
            </a:r>
            <a:r>
              <a:rPr lang="ru-RU" sz="2800" dirty="0" smtClean="0"/>
              <a:t> </a:t>
            </a:r>
            <a:r>
              <a:rPr lang="ru-RU" sz="2800" dirty="0" err="1" smtClean="0"/>
              <a:t>территориясы</a:t>
            </a:r>
            <a:r>
              <a:rPr lang="ru-RU" sz="2800" dirty="0" smtClean="0"/>
              <a:t>?</a:t>
            </a:r>
            <a:br>
              <a:rPr lang="ru-RU" sz="2800" dirty="0" smtClean="0"/>
            </a:br>
            <a:r>
              <a:rPr lang="ru-RU" sz="2800" dirty="0" smtClean="0"/>
              <a:t>5. </a:t>
            </a:r>
            <a:r>
              <a:rPr lang="ru-RU" sz="2800" dirty="0" err="1" smtClean="0"/>
              <a:t>Сарматтарда</a:t>
            </a:r>
            <a:r>
              <a:rPr lang="ru-RU" sz="2800" dirty="0" smtClean="0"/>
              <a:t> </a:t>
            </a:r>
            <a:r>
              <a:rPr lang="ru-RU" sz="2800" dirty="0" err="1" smtClean="0"/>
              <a:t>қоғамдық құрылымы?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err="1" smtClean="0"/>
              <a:t>6.Сарматттардың тұрмыс тіршілігі</a:t>
            </a:r>
            <a:r>
              <a:rPr lang="ru-RU" sz="2800" dirty="0" smtClean="0"/>
              <a:t> </a:t>
            </a:r>
            <a:r>
              <a:rPr lang="ru-RU" sz="2800" dirty="0" err="1" smtClean="0"/>
              <a:t>қазақстанды мекендеген</a:t>
            </a:r>
            <a:r>
              <a:rPr lang="ru-RU" sz="2800" dirty="0" smtClean="0"/>
              <a:t> </a:t>
            </a:r>
            <a:r>
              <a:rPr lang="ru-RU" sz="2800" dirty="0" err="1" smtClean="0"/>
              <a:t>қандай тайпаларға ұқсас болды</a:t>
            </a:r>
            <a:r>
              <a:rPr lang="ru-RU" sz="2800" dirty="0" smtClean="0"/>
              <a:t>?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Бағалау: </a:t>
            </a:r>
            <a:r>
              <a:rPr lang="ru-RU" b="1" dirty="0" smtClean="0"/>
              <a:t>ҚҚҚ </a:t>
            </a:r>
            <a:r>
              <a:rPr lang="ru-RU" b="1" dirty="0" err="1" smtClean="0"/>
              <a:t>әдісі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/>
              <a:t>Қызық</a:t>
            </a:r>
            <a:endParaRPr lang="ru-RU" b="1" dirty="0" smtClean="0"/>
          </a:p>
          <a:p>
            <a:r>
              <a:rPr lang="ru-RU" b="1" dirty="0" err="1" smtClean="0"/>
              <a:t>Қиын</a:t>
            </a:r>
            <a:endParaRPr lang="ru-RU" dirty="0" smtClean="0"/>
          </a:p>
          <a:p>
            <a:r>
              <a:rPr lang="ru-RU" b="1" dirty="0" err="1" smtClean="0"/>
              <a:t>Құнды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Другая 3">
      <a:dk1>
        <a:srgbClr val="FF0000"/>
      </a:dk1>
      <a:lt1>
        <a:srgbClr val="FFFF00"/>
      </a:lt1>
      <a:dk2>
        <a:srgbClr val="00B050"/>
      </a:dk2>
      <a:lt2>
        <a:srgbClr val="FFFF00"/>
      </a:lt2>
      <a:accent1>
        <a:srgbClr val="FFC000"/>
      </a:accent1>
      <a:accent2>
        <a:srgbClr val="FF0000"/>
      </a:accent2>
      <a:accent3>
        <a:srgbClr val="FFFF00"/>
      </a:accent3>
      <a:accent4>
        <a:srgbClr val="FFFF00"/>
      </a:accent4>
      <a:accent5>
        <a:srgbClr val="92D050"/>
      </a:accent5>
      <a:accent6>
        <a:srgbClr val="00B050"/>
      </a:accent6>
      <a:hlink>
        <a:srgbClr val="00B0F0"/>
      </a:hlink>
      <a:folHlink>
        <a:srgbClr val="FF000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</TotalTime>
  <Words>219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5 сынып қазақстан тарихы “Сарматтар” бөлімі</vt:lpstr>
      <vt:lpstr>Зерттеу сұрақтары:  Сармат қоғамы несімен ерекшеленеді?</vt:lpstr>
      <vt:lpstr>Тапсырма 1 Білу және түсіну 10 минут</vt:lpstr>
      <vt:lpstr>Тапсырма 2 Сөз жұмбақ (Сарматтар) </vt:lpstr>
      <vt:lpstr>Тапсырма 3</vt:lpstr>
      <vt:lpstr>Сөйлемді толықтыр </vt:lpstr>
      <vt:lpstr>«Менің көңіл-күйім баспалдағы»</vt:lpstr>
      <vt:lpstr>          Кім жылдам?  1.Сарматттардың маңызды ескерткіштері? 2. Сармат өнерінің ерекшеліктері ? 3. Сармат жайлы қандай тарихи тұлғалар еңбегінде кездеседі? 4.Сарматтар мекендеген территориясы? 5. Сарматтарда қоғамдық құрылымы? 6.Сарматттардың тұрмыс тіршілігі қазақстанды мекендеген қандай тайпаларға ұқсас болды? </vt:lpstr>
      <vt:lpstr>Бағалау: ҚҚҚ әдісі </vt:lpstr>
      <vt:lpstr>Үй жұмысы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сынып қазақстан тарихы “Сарматтар” бөлімі</dc:title>
  <dc:creator>Бауыржан</dc:creator>
  <cp:lastModifiedBy>Бауыржан Бейсекин</cp:lastModifiedBy>
  <cp:revision>5</cp:revision>
  <dcterms:created xsi:type="dcterms:W3CDTF">2020-04-02T16:59:02Z</dcterms:created>
  <dcterms:modified xsi:type="dcterms:W3CDTF">2020-04-02T17:56:16Z</dcterms:modified>
</cp:coreProperties>
</file>