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208912" cy="6048672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</a:t>
            </a:r>
          </a:p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</a:t>
            </a:r>
          </a:p>
          <a:p>
            <a:pPr algn="l"/>
            <a:r>
              <a:rPr lang="kk-KZ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</a:t>
            </a:r>
          </a:p>
          <a:p>
            <a:pPr algn="l"/>
            <a:r>
              <a:rPr lang="kk-KZ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Сарматтардың саяси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</a:p>
          <a:p>
            <a:pPr algn="l"/>
            <a:r>
              <a:rPr lang="kk-KZ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</a:t>
            </a:r>
            <a:r>
              <a:rPr lang="kk-KZ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сұрағы: Сарматтар қандай мемлекеттермен қарым-қатынаста болды</a:t>
            </a:r>
            <a:r>
              <a:rPr lang="kk-KZ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 </a:t>
            </a:r>
          </a:p>
          <a:p>
            <a:pPr algn="l"/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5.3.2.1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Қазақстан территориясындағы ерте көшпелілердің  халықаралық  сахнадағы орнын анықтау</a:t>
            </a:r>
            <a: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4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dirty="0" smtClean="0"/>
              <a:t>Жаңа </a:t>
            </a:r>
            <a:r>
              <a:rPr lang="kk-KZ" dirty="0" smtClean="0"/>
              <a:t>сабақ. </a:t>
            </a:r>
            <a:r>
              <a:rPr lang="en-US" dirty="0">
                <a:solidFill>
                  <a:srgbClr val="FF0000"/>
                </a:solidFill>
              </a:rPr>
              <a:t>www </a:t>
            </a:r>
            <a:r>
              <a:rPr lang="en-US" dirty="0" err="1">
                <a:solidFill>
                  <a:srgbClr val="FF0000"/>
                </a:solidFill>
              </a:rPr>
              <a:t>bilimland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kz</a:t>
            </a:r>
            <a:endParaRPr lang="kk-KZ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936" cy="54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2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17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325"/>
            <a:ext cx="8928992" cy="646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43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6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35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бекіту тапсырмасы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бөлігінде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сүрді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Батыс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Сармат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тайпалар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одағына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тайпалар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Роксоландар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аландар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сирактар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аландар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массагеттер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роксоландар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аорстар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аорстар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Сарматтардың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егіншілік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малшылық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аулау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көшпелі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отырықшы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Диодордың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тайпа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Скифия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кіріп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қырғынға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ұшыратты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қаңлылар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ғұндар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массагеттер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исседондар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қабірдің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топырақтан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үйетін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төбешік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зират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 оба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үйме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мазар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43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қоғамының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парсы В) грек С)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иран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Ғұндар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келгенге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араб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парсы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иран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славян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Археологтар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сарматтардың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жерлеу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орындарында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құдайы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бейнелерін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кездестіреді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Афинаның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Афродитаның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Зевстің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Дионистің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Аидтің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Сармат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шеберлері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түрінен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садақты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желіммен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жабыстырды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қағаз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желімі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су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желімі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желімі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қамыр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желімі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желімі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Сарматтардың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түркіленуі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келуіне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сақтардың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ғұндардың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парсылардың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ирандықтардың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Е)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түріктердің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92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Сарматтар Қазақстанның қай аймақтарынмекендеген? Картадан көрсетіңдер.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4249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26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350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Сабақты бекіту тапсырмасы</vt:lpstr>
      <vt:lpstr>Презентация PowerPoint</vt:lpstr>
      <vt:lpstr>Үй тапсырмасы: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GAMER</dc:creator>
  <cp:lastModifiedBy>GAMER</cp:lastModifiedBy>
  <cp:revision>9</cp:revision>
  <dcterms:created xsi:type="dcterms:W3CDTF">2020-04-01T10:05:38Z</dcterms:created>
  <dcterms:modified xsi:type="dcterms:W3CDTF">2020-04-03T11:09:14Z</dcterms:modified>
</cp:coreProperties>
</file>