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1799_%D0%B6%D1%8B%D0%B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175351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kk-KZ" sz="3600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облысы, Бұқар жырау ауданы, Байқадам орта мектебі, Қазақ тілі мен әдебиеті пәнінің </a:t>
            </a:r>
            <a:r>
              <a:rPr lang="kk-KZ" sz="3600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мұғалімі: </a:t>
            </a:r>
            <a:br>
              <a:rPr lang="kk-KZ" sz="3600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Ахатаева </a:t>
            </a:r>
            <a:r>
              <a:rPr lang="kk-KZ" sz="3600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Гулим  </a:t>
            </a:r>
            <a:r>
              <a:rPr lang="kk-KZ" sz="3600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Балкеновна</a:t>
            </a:r>
            <a:endParaRPr lang="ru-RU" sz="3600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s05.infourok.ru/uploads/ex/065a/00090709-9a310ebe/hello_html_m4a6986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6" y="4523769"/>
            <a:ext cx="78581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4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0" y="3861048"/>
            <a:ext cx="5184576" cy="2104575"/>
          </a:xfrm>
        </p:spPr>
        <p:txBody>
          <a:bodyPr/>
          <a:lstStyle/>
          <a:p>
            <a:pPr marL="0" indent="0" algn="ctr">
              <a:buNone/>
            </a:pPr>
            <a:r>
              <a:rPr lang="kk-KZ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А.С.Пушкин «Ескерткіш» </a:t>
            </a:r>
            <a:r>
              <a:rPr lang="kk-KZ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өлеңі</a:t>
            </a:r>
            <a:br>
              <a:rPr lang="kk-KZ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сынып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411"/>
            <a:ext cx="2736304" cy="3421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0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632848" cy="2160240"/>
          </a:xfrm>
        </p:spPr>
        <p:txBody>
          <a:bodyPr/>
          <a:lstStyle/>
          <a:p>
            <a:pPr indent="450000" algn="l">
              <a:buFont typeface="Wingdings" panose="05000000000000000000" pitchFamily="2" charset="2"/>
              <a:buChar char="Ø"/>
            </a:pPr>
            <a:r>
              <a:rPr lang="kk-K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деби </a:t>
            </a:r>
            <a:r>
              <a:rPr lang="kk-K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сюжетінің </a:t>
            </a:r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 бөлшектерін талдайсыздар;</a:t>
            </a:r>
            <a:b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692696"/>
            <a:ext cx="5970494" cy="835460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меңгеруге тиісті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772199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>
              <a:buFont typeface="Wingdings" panose="05000000000000000000" pitchFamily="2" charset="2"/>
              <a:buChar char="Ø"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ШЫҒАРМАДАҒЫ    КЕЙІПКЕР БЕЙНЕСІН АШЫП, ҮЗІНДІЛЕРДІ ЖАТҚА АЙТАСЫЗДАР</a:t>
            </a:r>
            <a:endParaRPr lang="ru-RU" sz="2800" dirty="0"/>
          </a:p>
        </p:txBody>
      </p:sp>
      <p:pic>
        <p:nvPicPr>
          <p:cNvPr id="3076" name="Picture 4" descr="https://img2.freepng.ru/20180302/ttq/kisspng-cartoon-male-boy-character-hand-painted-cartoon-tie-men-dress-trousers-5a998e9b57e215.50309201152001295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95" y="3324004"/>
            <a:ext cx="2238932" cy="293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1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211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7200800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Александр Сергеевич Пушкин </a:t>
            </a:r>
            <a:r>
              <a:rPr lang="ru-RU" sz="2400" u="sng" dirty="0">
                <a:solidFill>
                  <a:srgbClr val="0B0080"/>
                </a:solidFill>
                <a:latin typeface="Times New Roman"/>
                <a:ea typeface="Times New Roman"/>
                <a:hlinkClick r:id="rId3" tooltip="1799 жыл"/>
              </a:rPr>
              <a:t>1799 </a:t>
            </a:r>
            <a:r>
              <a:rPr lang="ru-RU" sz="2400" u="sng" dirty="0" err="1">
                <a:solidFill>
                  <a:srgbClr val="0B0080"/>
                </a:solidFill>
                <a:latin typeface="Times New Roman"/>
                <a:ea typeface="Times New Roman"/>
                <a:hlinkClick r:id="rId3" tooltip="1799 жыл"/>
              </a:rPr>
              <a:t>жылы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 6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маусымда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Мәскеуде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дүниеге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келген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Ол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дворян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отбасында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туылып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балалық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шағын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Мәскеуде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өткізген.12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жасынан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Царское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селода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қазіргі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Пушкин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қаласы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)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лицейде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оқып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ақындық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шеберлігін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шыңдай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түсті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.</a:t>
            </a:r>
            <a:r>
              <a:rPr lang="kk-KZ" sz="2400" dirty="0">
                <a:solidFill>
                  <a:srgbClr val="222222"/>
                </a:solidFill>
                <a:latin typeface="Times New Roman"/>
                <a:ea typeface="Times New Roman"/>
              </a:rPr>
              <a:t>Ө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зінің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тұңғыш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поэмасы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«Руслан мен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Людмилаға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»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ежелгі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аңыз-оқиғаны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арқау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етіп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жазған</a:t>
            </a:r>
            <a:r>
              <a:rPr lang="kk-KZ" sz="2400" dirty="0">
                <a:solidFill>
                  <a:srgbClr val="222222"/>
                </a:solidFill>
                <a:latin typeface="Times New Roman"/>
                <a:ea typeface="Times New Roman"/>
              </a:rPr>
              <a:t>.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«Евгений Онегин» романы мен «Граф Нулин», 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өлең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мен сын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мақала</a:t>
            </a:r>
            <a:r>
              <a:rPr lang="kk-KZ" sz="2400" dirty="0">
                <a:solidFill>
                  <a:srgbClr val="222222"/>
                </a:solidFill>
                <a:latin typeface="Times New Roman"/>
                <a:ea typeface="Times New Roman"/>
              </a:rPr>
              <a:t>сы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, «Борис Годунов» 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тарихи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трагедиясын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kk-KZ" sz="2400" dirty="0">
                <a:solidFill>
                  <a:srgbClr val="222222"/>
                </a:solidFill>
                <a:latin typeface="Times New Roman"/>
                <a:ea typeface="Times New Roman"/>
              </a:rPr>
              <a:t>,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«Борис Годунов», «Полтава», «Медный всадник»</a:t>
            </a:r>
            <a:r>
              <a:rPr lang="kk-KZ" sz="2400" dirty="0">
                <a:solidFill>
                  <a:srgbClr val="222222"/>
                </a:solidFill>
                <a:latin typeface="Times New Roman"/>
                <a:ea typeface="Times New Roman"/>
              </a:rPr>
              <a:t>,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қазақтың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лиро-эпостық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жыры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«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Қозы-Көрпеш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 — Баян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сұлуды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»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жаздырып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алып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, осы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тақырыпта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шығарма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жазуды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жоспарлады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Құран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сүрелерін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өлеңмен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Times New Roman"/>
              </a:rPr>
              <a:t>жырлады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234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</a:t>
            </a:r>
            <a:r>
              <a:rPr lang="kk-KZ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Иә, жоқ» </a:t>
            </a:r>
            <a:r>
              <a:rPr lang="kk-KZ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Мәскеу қаласында дүниеге келген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Тұңғыш поэмасы «Полтава»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 отбасында дүниеге келген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«Қозы-Көрпеш — Баян сұлуды»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 шығарма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жазуды жоспарлаған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Құран сүрелерін өлеңмен жырлады.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obninsk.poliglotiki.ru/images/site/cache/93/53/9353c66e8d4b45bffe9f9a04587a12b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71.img.avito.st/640x480/6194625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240360" cy="237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9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772816"/>
            <a:ext cx="5472608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Сатылай</a:t>
            </a:r>
            <a:r>
              <a:rPr lang="ru-RU" sz="24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24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4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Жанры: Поэзия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– автор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бейнелейді.Сол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Шумағы:5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Тармағы:20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</a:p>
          <a:p>
            <a:pPr marL="342900" indent="-342900"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41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31" y="2924944"/>
            <a:ext cx="4964338" cy="179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9856" y="692696"/>
            <a:ext cx="48782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 </a:t>
            </a:r>
            <a:r>
              <a:rPr lang="ru-RU" sz="20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</a:t>
            </a:r>
            <a:r>
              <a:rPr lang="ru-RU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Асқақтап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мұнарасынан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Дабысым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AutoShape 2" descr="https://c7.hotpng.com/preview/720/157/213/book-png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9792" y="16033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7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770976" cy="270631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7520940" cy="3579849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1.Тұңғыш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поэмасы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«Руслан мен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Людмилаға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сүрелерін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өлеңмен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жырлады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шығармасының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07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</TotalTime>
  <Words>189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Қарағанды облысы, Бұқар жырау ауданы, Байқадам орта мектебі, Қазақ тілі мен әдебиеті пәнінің мұғалімі:  Ахатаева Гулим  Балкеновна</vt:lpstr>
      <vt:lpstr>Тақырыбы: А.С.Пушкин «Ескерткіш» өлеңі (7 сынып) </vt:lpstr>
      <vt:lpstr>Әдеби шығарма сюжетінің құрамдас бөлшектерін талдайсыздар;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Қарағанды облысы, Бұқар жырау ауданы, Байқадам орта мектебі, Қазақ тілі мен әдебиеті пәнінің мұғалімі: Ахатаева Гулим  Балкеновна.</dc:title>
  <dc:creator>Hp</dc:creator>
  <cp:lastModifiedBy>Hp</cp:lastModifiedBy>
  <cp:revision>10</cp:revision>
  <dcterms:modified xsi:type="dcterms:W3CDTF">2020-04-03T12:01:04Z</dcterms:modified>
</cp:coreProperties>
</file>