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3C8B78-9831-4AF1-AC16-EAB0ED31484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B4AAFE-BF46-4E71-A004-A001B7AE4C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land.k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368827/8a36e26a-4fa5-4f54-ba78-2ae61c8f24e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7" y="1268760"/>
            <a:ext cx="74636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10177" y="1700808"/>
            <a:ext cx="7175351" cy="1793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kk-KZ" sz="40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 облысы, Бұқар жырау ауданы, Байқадам орта мектебі, Қазақ тілі мен әдебиеті пәнінің мұғалімі: </a:t>
            </a:r>
            <a:r>
              <a:rPr lang="kk-KZ" sz="4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Ахатаева Гулим  Балкеновна</a:t>
            </a:r>
            <a:endParaRPr lang="ru-RU" sz="40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079" y="2564904"/>
            <a:ext cx="5023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ұлылығы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таппай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мақтанба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08978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66567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абақтың тақырыбы: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zelgymn.grodno.by/uploads/posts/2019-09/1568358765_480592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4" y="4041556"/>
            <a:ext cx="4296420" cy="28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91118"/>
            <a:ext cx="7408333" cy="28417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Видео, интернет-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ресурстарға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беттеріне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Құнанбаев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таппай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мақтанба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өлеңін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https://bilimland.kz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тыңдау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Мағынаны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2.freepng.ru/20180403/ziw/kisspng-drawing-cartoon-learning-learning-5ac402c310b482.11846836152279520306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00766"/>
            <a:ext cx="2808312" cy="2309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850" y="2829210"/>
            <a:ext cx="3123869" cy="2880319"/>
          </a:xfrm>
        </p:spPr>
        <p:txBody>
          <a:bodyPr numCol="2"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1845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1904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Жауап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бер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32207" y="2492896"/>
            <a:ext cx="4320480" cy="4216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Абай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Құнанбаев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Абай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Шыңғыс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тауында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ой мен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тәлім-тәрбиеге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толы.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Әкесі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медресесіне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оралады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ішідегі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әкімшілік-билік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поэмасы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/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Ескендір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Масғұт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Әзім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»/.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1904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дүниеден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13285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176164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2-тапсырма.«Анықтама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бюросы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Өлеңдегі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тұлғалық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болмысты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талдаңыз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pdb/1880146/fd633fcf-8de9-41fc-9774-9d25456ac47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3897"/>
            <a:ext cx="3411364" cy="25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5"/>
            <a:ext cx="3560912" cy="26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0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02794"/>
            <a:ext cx="7408333" cy="3450696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білдім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vk.vkfaces.com/854416/v854416581/a9ff/_fNBjF3F_4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689358" cy="263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</TotalTime>
  <Words>176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Мағынаны таны</vt:lpstr>
      <vt:lpstr>Жауап бер</vt:lpstr>
      <vt:lpstr>Орында</vt:lpstr>
      <vt:lpstr>Рефлексия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Атамекен</dc:creator>
  <cp:lastModifiedBy>Hp</cp:lastModifiedBy>
  <cp:revision>5</cp:revision>
  <dcterms:created xsi:type="dcterms:W3CDTF">2020-04-03T08:02:34Z</dcterms:created>
  <dcterms:modified xsi:type="dcterms:W3CDTF">2020-04-03T12:00:19Z</dcterms:modified>
</cp:coreProperties>
</file>