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E3C8B78-9831-4AF1-AC16-EAB0ED314847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7B4AAFE-BF46-4E71-A004-A001B7AE4CE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limland.kz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get-pdb/368827/8a36e26a-4fa5-4f54-ba78-2ae61c8f24e4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77" y="1268760"/>
            <a:ext cx="746360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910177" y="1700808"/>
            <a:ext cx="7175351" cy="179316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/>
            <a:r>
              <a:rPr lang="kk-KZ" sz="4000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облысы, Бұқар жырау ауданы, Байқадам орта мектебі, Қазақ тілі мен әдебиеті пәнінің мұғалімі: </a:t>
            </a:r>
            <a:r>
              <a:rPr lang="kk-KZ" sz="40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Ахатаева Гулим  Балкеновна</a:t>
            </a:r>
            <a:endParaRPr lang="ru-RU" sz="4000" b="1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91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079" y="2564904"/>
            <a:ext cx="5023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ұлылығы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мақтанба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420888"/>
            <a:ext cx="3089782" cy="38164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1665674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абақтың тақырыбы: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44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zelgymn.grodno.by/uploads/posts/2019-09/1568358765_480592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94" y="4041556"/>
            <a:ext cx="4296420" cy="280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591118"/>
            <a:ext cx="7408333" cy="284176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Видео, интернет-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ресурстарға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беттеріне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сілтемелер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мақтанба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өлеңін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https://bilimland.kz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Мағынаны</a:t>
            </a: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3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mg2.freepng.ru/20180403/ziw/kisspng-drawing-cartoon-learning-learning-5ac402c310b482.11846836152279520306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400766"/>
            <a:ext cx="2808312" cy="2309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850" y="2829210"/>
            <a:ext cx="3123869" cy="2880319"/>
          </a:xfrm>
        </p:spPr>
        <p:txBody>
          <a:bodyPr numCol="2"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1845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45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1904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err="1" smtClean="0"/>
              <a:t>Жауап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бер</a:t>
            </a:r>
            <a:endParaRPr lang="ru-RU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432207" y="2492896"/>
            <a:ext cx="4320480" cy="42165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1845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Абай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Құнанбаев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Абай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тауында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45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философиялық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ой мен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тәлім-тәрбиеге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толы.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Әкесі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Риза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медресесіне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0н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жасында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еліне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оралады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ішідегі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әкімшілік-билік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араласады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Абайдың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поэмасы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/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Ескендір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Масғұт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»/.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1904 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дүниеден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13285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1-тапсырма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2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7408333" cy="1761645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2-тапсырма.«Анықтама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бюросы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Өлеңдегі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талдаңыз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avatars.mds.yandex.net/get-pdb/1880146/fd633fcf-8de9-41fc-9774-9d25456ac475/s12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13897"/>
            <a:ext cx="3411364" cy="255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3055"/>
            <a:ext cx="3560912" cy="266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03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402794"/>
            <a:ext cx="7408333" cy="3450696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білдім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білемін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критерийлеріне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vk.vkfaces.com/854416/v854416581/a9ff/_fNBjF3F_4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689358" cy="2631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35</TotalTime>
  <Words>176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Презентация PowerPoint</vt:lpstr>
      <vt:lpstr>Презентация PowerPoint</vt:lpstr>
      <vt:lpstr>Мағынаны таны</vt:lpstr>
      <vt:lpstr>Жауап бер</vt:lpstr>
      <vt:lpstr>Орында</vt:lpstr>
      <vt:lpstr>Рефлексия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Атамекен</dc:creator>
  <cp:lastModifiedBy>Hp</cp:lastModifiedBy>
  <cp:revision>5</cp:revision>
  <dcterms:created xsi:type="dcterms:W3CDTF">2020-04-03T08:02:34Z</dcterms:created>
  <dcterms:modified xsi:type="dcterms:W3CDTF">2020-04-03T12:00:19Z</dcterms:modified>
</cp:coreProperties>
</file>