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4"/>
  </p:notesMasterIdLst>
  <p:sldIdLst>
    <p:sldId id="280" r:id="rId2"/>
    <p:sldId id="281" r:id="rId3"/>
    <p:sldId id="278" r:id="rId4"/>
    <p:sldId id="282" r:id="rId5"/>
    <p:sldId id="283" r:id="rId6"/>
    <p:sldId id="285" r:id="rId7"/>
    <p:sldId id="284" r:id="rId8"/>
    <p:sldId id="290" r:id="rId9"/>
    <p:sldId id="286" r:id="rId10"/>
    <p:sldId id="289" r:id="rId11"/>
    <p:sldId id="288" r:id="rId12"/>
    <p:sldId id="28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4434" autoAdjust="0"/>
  </p:normalViewPr>
  <p:slideViewPr>
    <p:cSldViewPr>
      <p:cViewPr varScale="1">
        <p:scale>
          <a:sx n="69" d="100"/>
          <a:sy n="69" d="100"/>
        </p:scale>
        <p:origin x="-12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A54CE-FC3C-4CD9-B280-5E844CE858E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EE7DE-CC38-4900-B8A2-B5383B188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0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235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8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330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0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78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9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9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7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3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50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8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5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05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6323" y="2317483"/>
            <a:ext cx="1722971" cy="1292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«Теміртау қ. №14 мектеп-лицейі» КММ </a:t>
            </a:r>
          </a:p>
          <a:p>
            <a:pPr algn="ctr"/>
            <a:r>
              <a:rPr lang="kk-KZ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</a:t>
            </a:r>
            <a:r>
              <a:rPr lang="kk-KZ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    </a:t>
            </a:r>
            <a:br>
              <a:rPr lang="kk-KZ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4-сынып</a:t>
            </a:r>
            <a:br>
              <a:rPr lang="kk-KZ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Ғарышқа саяхат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kk-KZ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</a:p>
          <a:p>
            <a:pPr algn="ctr"/>
            <a:r>
              <a:rPr lang="kk-KZ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 Байқоңыр</a:t>
            </a:r>
          </a:p>
          <a:p>
            <a:pPr algn="ctr"/>
            <a:endParaRPr lang="kk-KZ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</a:t>
            </a:r>
            <a:r>
              <a:rPr lang="kk-KZ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қазақ тілі және әдебиеті пәнінің мұғалімі Тайлашева А.С.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653136"/>
            <a:ext cx="7083152" cy="2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7524" y="40466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 тапсырмасы:</a:t>
            </a:r>
          </a:p>
          <a:p>
            <a:pPr algn="ctr"/>
            <a:r>
              <a:rPr lang="kk-KZ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Жаңа сөздерді,          </a:t>
            </a:r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балл</a:t>
            </a:r>
          </a:p>
          <a:p>
            <a:pPr algn="ctr"/>
            <a:r>
              <a:rPr lang="kk-KZ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өлеңді жаттап ал        </a:t>
            </a:r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балл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24928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</a:t>
            </a:r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Ғарышкерлер мекені –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жері Байқоңыр.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Қай жер саған жетеді?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 жерім - Байқоңыр!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93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7524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85166"/>
            <a:ext cx="7142890" cy="4000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47355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472570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996" y="47158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3135" y="47158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0172" y="47158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2132856"/>
            <a:ext cx="8640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86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05273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 болыңдар!</a:t>
            </a:r>
          </a:p>
        </p:txBody>
      </p:sp>
      <p:pic>
        <p:nvPicPr>
          <p:cNvPr id="4" name="Picture 2" descr="https://image.freepik.com/free-vector/_29190-4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2500401" cy="34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6" y="1021210"/>
            <a:ext cx="7850836" cy="370393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kk-KZ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k-KZ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4.1.3.1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материалды</a:t>
            </a:r>
            <a:r>
              <a:rPr lang="kk-KZ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 мазмұны бойынша сұрақтарға жауап беру, сөйлемді толықтыру және түйінді тұстарын анықтау, кесте толтыру, болжау.</a:t>
            </a:r>
          </a:p>
          <a:p>
            <a:pPr marL="0" lvl="0" indent="0">
              <a:buNone/>
            </a:pPr>
            <a:r>
              <a:rPr lang="kk-KZ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kk-KZ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 дұрыс жауап беру;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Мәліметтердің дұрыс/бұрыс екенін анықтау;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түрін ажырату.</a:t>
            </a:r>
          </a:p>
          <a:p>
            <a:pPr marL="0" indent="0">
              <a:buNone/>
            </a:pPr>
            <a:endParaRPr lang="kk-KZ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052736"/>
            <a:ext cx="85689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мақсаттары: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ғарышайлағы туралы мәлімет алу.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мазмұны бойынша сұрақтарға жауап беру.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Жай сөйлем құрап үйрену.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616" y="3645024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зымыран – ракета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сынақ – испытание</a:t>
            </a:r>
          </a:p>
          <a:p>
            <a:pPr lvl="0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жер серігі – спутник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731168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kk-KZ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сөздерді жаттап алайық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337770"/>
            <a:ext cx="5904656" cy="19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1" descr="https://opiqkz.blob.core.windows.net/kitcontent/f7353d5b-7e31-4048-9960-a630e9b3dfc7/9c478dd4-4278-4417-86bb-ccb832f053e5/852991c3-35a5-4d28-a0b9-5ca2b60e735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5826760" cy="0"/>
          </a:xfrm>
          <a:prstGeom prst="rect">
            <a:avLst/>
          </a:prstGeom>
          <a:solidFill>
            <a:srgbClr val="DBE9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5826760" cy="0"/>
          </a:xfrm>
          <a:prstGeom prst="rect">
            <a:avLst/>
          </a:prstGeom>
          <a:solidFill>
            <a:srgbClr val="DBE9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204864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Ғарышайлақ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ғарышайлағы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Қызылорда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облысында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Ғарышайлақ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1955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салынды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ғарышайлағының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қасында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1957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Байқоңырдан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зымыран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ғарышқа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ұшты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серігін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ғарышқа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барды.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Байқоңырдан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«Восток», «Восход», «Союз», «Прогресс»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аталатын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ғарышкемелері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ұшырылды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3878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2.Мәтінді </a:t>
            </a:r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тыңда, түсініп оқы. </a:t>
            </a:r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Мәтіндегі белгісіз сөздердің астын сыз, оларды сөздіктен тауып аудар – 2 балл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6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53878"/>
            <a:ext cx="84969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2.Дұрыс не бұрыс екенін анықтаңдар</a:t>
            </a:r>
          </a:p>
          <a:p>
            <a:pPr algn="ctr"/>
            <a:endParaRPr lang="kk-KZ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Әр дұрыс орындалған тапсырма үшін 2 балл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040930"/>
              </p:ext>
            </p:extLst>
          </p:nvPr>
        </p:nvGraphicFramePr>
        <p:xfrm>
          <a:off x="251520" y="1844824"/>
          <a:ext cx="86409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5"/>
                <a:gridCol w="1368151"/>
                <a:gridCol w="1296144"/>
              </a:tblGrid>
              <a:tr h="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Сөйлемдер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Дұрыс </a:t>
                      </a: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Бұрыс </a:t>
                      </a: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Байқоңыр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ғарышайлағы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Қызылорда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облысында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орналасқан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Байқоңырды 1957 жылы тұрғызған.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Байқоңырдан тұңғыш зымыран 1955</a:t>
                      </a:r>
                      <a:r>
                        <a:rPr lang="kk-K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жылы ұшырылған.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Байқоңырда ең алғаш жер серігі</a:t>
                      </a:r>
                      <a:r>
                        <a:rPr lang="kk-K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жасалған.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kk-KZ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Көзге арналған жаттығу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рядка Нектар для гла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7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" y="-5386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7524" y="47667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3.Мәнерлеп оқы, мәтін түрін ажырат</a:t>
            </a:r>
          </a:p>
          <a:p>
            <a:pPr algn="ctr"/>
            <a:r>
              <a:rPr lang="kk-KZ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балл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12776"/>
            <a:ext cx="856895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Ғарышкерлер мекені –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жері Байқоңыр.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 жер саған жетеді?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 жерім - Байқоңыр!</a:t>
            </a:r>
          </a:p>
          <a:p>
            <a:pPr algn="r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Е.Ерботин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Ертегі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Әңгіме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Өлең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Блок-схема: узел 1"/>
          <p:cNvSpPr/>
          <p:nvPr/>
        </p:nvSpPr>
        <p:spPr>
          <a:xfrm>
            <a:off x="2158661" y="4581128"/>
            <a:ext cx="288032" cy="28803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2164565" y="4953362"/>
            <a:ext cx="288032" cy="28803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2179079" y="5356840"/>
            <a:ext cx="288032" cy="28803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i.ya-webdesign.com/images/how-to-view-png-files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367" y="4112200"/>
            <a:ext cx="307147" cy="358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5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371</TotalTime>
  <Words>222</Words>
  <Application>Microsoft Office PowerPoint</Application>
  <PresentationFormat>Экран (4:3)</PresentationFormat>
  <Paragraphs>64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Презентация PowerPoint</vt:lpstr>
      <vt:lpstr>Презентация PowerPoint</vt:lpstr>
      <vt:lpstr>Презентация PowerPoint</vt:lpstr>
      <vt:lpstr>Жаңа сөздерді жаттап алайық</vt:lpstr>
      <vt:lpstr>Презентация PowerPoint</vt:lpstr>
      <vt:lpstr>Презентация PowerPoint</vt:lpstr>
      <vt:lpstr>Презентация PowerPoint</vt:lpstr>
      <vt:lpstr>Көзге арналған жаттығу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Зергерлік бұйымдар</dc:title>
  <dc:creator>user</dc:creator>
  <cp:lastModifiedBy>Hp</cp:lastModifiedBy>
  <cp:revision>43</cp:revision>
  <dcterms:created xsi:type="dcterms:W3CDTF">2019-11-20T08:09:39Z</dcterms:created>
  <dcterms:modified xsi:type="dcterms:W3CDTF">2020-04-03T12:02:50Z</dcterms:modified>
</cp:coreProperties>
</file>