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mp4" ContentType="video/unknown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8" r:id="rId3"/>
    <p:sldId id="266" r:id="rId4"/>
    <p:sldId id="260" r:id="rId5"/>
    <p:sldId id="258" r:id="rId6"/>
    <p:sldId id="262" r:id="rId7"/>
    <p:sldId id="263" r:id="rId8"/>
    <p:sldId id="264" r:id="rId9"/>
    <p:sldId id="265" r:id="rId10"/>
    <p:sldId id="259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7" descr="kosmos_gagarin.g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0" t="12766" r="4002"/>
          <a:stretch>
            <a:fillRect/>
          </a:stretch>
        </p:blipFill>
        <p:spPr bwMode="auto">
          <a:xfrm>
            <a:off x="142875" y="142875"/>
            <a:ext cx="2000250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6000" b="1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Пасечник Е.А. </a:t>
            </a:r>
            <a:fld id="{4B2A5DB9-1F8B-4057-8B72-E6A617575FFD}" type="datetimeFigureOut">
              <a:rPr lang="ru-RU"/>
              <a:pPr>
                <a:defRPr/>
              </a:pPr>
              <a:t>03.04.2020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900324-F4AF-42D9-9D33-F9D106B9BC7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48551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7" descr="explor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5289550"/>
            <a:ext cx="1979612" cy="135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5F1222-EF86-4D28-AC7B-14FF0F5B7BA0}" type="datetimeFigureOut">
              <a:rPr lang="ru-RU"/>
              <a:pPr>
                <a:defRPr/>
              </a:pPr>
              <a:t>03.04.2020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CC925A-7FDE-452E-9C15-31C2AD479F3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1435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7" descr="ufo02.g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5972175"/>
            <a:ext cx="238125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8" descr="ufo02.g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88" y="5972175"/>
            <a:ext cx="238125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9" descr="ufo02.g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8" y="5972175"/>
            <a:ext cx="238125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6A9E4-0DD1-493A-A822-BBFB56D27C6B}" type="datetimeFigureOut">
              <a:rPr lang="ru-RU"/>
              <a:pPr>
                <a:defRPr/>
              </a:pPr>
              <a:t>03.04.2020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214A6-7C7A-4344-982F-FA46BC46A0A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67810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7" descr="avatar754824_2.g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75"/>
            <a:ext cx="11430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AAC4DE-E8C6-472A-B3B2-A52F62B1A6CA}" type="datetimeFigureOut">
              <a:rPr lang="ru-RU"/>
              <a:pPr>
                <a:defRPr/>
              </a:pPr>
              <a:t>03.04.2020</a:t>
            </a:fld>
            <a:endParaRPr lang="ru-RU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BC2189-2263-467C-BA03-848EFE22496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73237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02685-B1DC-4832-970B-5BB23DAC0AF1}" type="datetimeFigureOut">
              <a:rPr lang="ru-RU"/>
              <a:pPr>
                <a:defRPr/>
              </a:pPr>
              <a:t>03.04.2020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BBFCD6-858B-481B-92BC-2B85A787454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883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C66A31-68DE-4342-A54F-0BF2FFFD9D02}" type="datetimeFigureOut">
              <a:rPr lang="ru-RU"/>
              <a:pPr>
                <a:defRPr/>
              </a:pPr>
              <a:t>03.04.2020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82B8D-87E6-4649-9171-C4338B46844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18008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C7A6A7-7ABD-4149-8F9C-7A9B0386890F}" type="datetimeFigureOut">
              <a:rPr lang="ru-RU"/>
              <a:pPr>
                <a:defRPr/>
              </a:pPr>
              <a:t>03.04.2020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105AD6-84FD-4FF8-973B-5E58CD015C6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532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21FEC-69E1-4EC3-914E-2C97DC1949D8}" type="datetimeFigureOut">
              <a:rPr lang="ru-RU"/>
              <a:pPr>
                <a:defRPr/>
              </a:pPr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1018AF-CB4B-4566-A1E3-0E92134DEB6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6902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DC417C-D009-4D67-8714-1E494EC90D62}" type="datetimeFigureOut">
              <a:rPr lang="ru-RU"/>
              <a:pPr>
                <a:defRPr/>
              </a:pPr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AFD395-9304-4628-8462-387548F1B88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55125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3B1A6-4D15-45C7-A595-1BEDFE14C9B1}" type="datetimeFigureOut">
              <a:rPr lang="ru-RU"/>
              <a:pPr>
                <a:defRPr/>
              </a:pPr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98B25D-FF44-49F1-BA60-61EE5E5EC4B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08868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69CE8A-F236-4195-A35E-607293B15394}" type="datetimeFigureOut">
              <a:rPr lang="ru-RU"/>
              <a:pPr>
                <a:defRPr/>
              </a:pPr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6878A1-7AF2-4A1B-9906-2DB4EFA4EBD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64588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/>
              <a:t>Пасечник ЕА. </a:t>
            </a:r>
            <a:fld id="{93563CFA-8768-423A-8F48-3127313E643D}" type="datetimeFigureOut">
              <a:rPr lang="ru-RU"/>
              <a:pPr>
                <a:defRPr/>
              </a:pPr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8F7CBB73-9784-4067-A7C1-E5426C5F440B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Рамка 6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2351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556991"/>
          </a:xfrm>
        </p:spPr>
        <p:txBody>
          <a:bodyPr>
            <a:normAutofit fontScale="92500" lnSpcReduction="10000"/>
          </a:bodyPr>
          <a:lstStyle/>
          <a:p>
            <a:pPr marL="0" indent="0" eaLnBrk="1" hangingPunct="1">
              <a:buNone/>
              <a:defRPr/>
            </a:pPr>
            <a:r>
              <a:rPr lang="kk-KZ" sz="4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kk-KZ" sz="4400" b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 </a:t>
            </a:r>
            <a:r>
              <a:rPr lang="kk-KZ" sz="44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тілі    </a:t>
            </a:r>
            <a:br>
              <a:rPr lang="kk-KZ" sz="44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400" b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4-сынып</a:t>
            </a:r>
            <a:r>
              <a:rPr lang="kk-KZ" sz="44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44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400" b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Ғарышқа </a:t>
            </a:r>
            <a:r>
              <a:rPr lang="kk-KZ" sz="44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саяхат </a:t>
            </a:r>
            <a:r>
              <a:rPr lang="en-US" sz="44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7-</a:t>
            </a:r>
            <a:r>
              <a:rPr lang="kk-KZ" sz="4400" b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</a:t>
            </a:r>
          </a:p>
          <a:p>
            <a:pPr marL="0" indent="0" eaLnBrk="1" hangingPunct="1">
              <a:buNone/>
              <a:defRPr/>
            </a:pPr>
            <a:endParaRPr lang="kk-KZ" sz="4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eaLnBrk="1" hangingPunct="1">
              <a:buNone/>
              <a:defRPr/>
            </a:pPr>
            <a:r>
              <a:rPr lang="kk-KZ" sz="2800" b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Дайындаған: қазақ тілі және әдебиеті пәнінің мұғалімі Тайлашева А.С.</a:t>
            </a:r>
            <a:endParaRPr lang="ru-RU" sz="2800" b="0" dirty="0">
              <a:solidFill>
                <a:srgbClr val="002060"/>
              </a:solidFill>
            </a:endParaRPr>
          </a:p>
        </p:txBody>
      </p:sp>
      <p:sp>
        <p:nvSpPr>
          <p:cNvPr id="3" name="Заголовок 3"/>
          <p:cNvSpPr txBox="1">
            <a:spLocks/>
          </p:cNvSpPr>
          <p:nvPr/>
        </p:nvSpPr>
        <p:spPr bwMode="auto">
          <a:xfrm>
            <a:off x="539552" y="325761"/>
            <a:ext cx="8229600" cy="582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buFont typeface="Arial" panose="020B0604020202020204" pitchFamily="34" charset="0"/>
              <a:buNone/>
              <a:defRPr/>
            </a:pPr>
            <a:r>
              <a:rPr lang="kk-KZ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«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</a:t>
            </a:r>
            <a:r>
              <a:rPr lang="kk-KZ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іртау қ. №14 мектеп-лицейі» КММ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680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Тақырыпты болжау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26" y="274638"/>
            <a:ext cx="1115753" cy="1354162"/>
          </a:xfrm>
          <a:prstGeom prst="rect">
            <a:avLst/>
          </a:prstGeom>
        </p:spPr>
      </p:pic>
      <p:pic>
        <p:nvPicPr>
          <p:cNvPr id="8" name="гарышкер Али мен Айя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03648" y="1731870"/>
            <a:ext cx="6552728" cy="368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655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4"/>
          <p:cNvSpPr>
            <a:spLocks noGrp="1"/>
          </p:cNvSpPr>
          <p:nvPr>
            <p:ph idx="1"/>
          </p:nvPr>
        </p:nvSpPr>
        <p:spPr>
          <a:xfrm>
            <a:off x="539552" y="1988840"/>
            <a:ext cx="8229600" cy="2260848"/>
          </a:xfrm>
        </p:spPr>
        <p:txBody>
          <a:bodyPr/>
          <a:lstStyle/>
          <a:p>
            <a:pPr marL="0" indent="0" algn="ctr" eaLnBrk="1" hangingPunct="1">
              <a:buNone/>
              <a:defRPr/>
            </a:pPr>
            <a:r>
              <a:rPr lang="kk-KZ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 тақырыбы:</a:t>
            </a:r>
          </a:p>
          <a:p>
            <a:pPr marL="0" indent="0" algn="ctr" eaLnBrk="1" hangingPunct="1">
              <a:buNone/>
              <a:defRPr/>
            </a:pPr>
            <a:r>
              <a:rPr lang="kk-KZ" sz="4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4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Ғарышкер болғым келеді</a:t>
            </a:r>
            <a:endParaRPr lang="ru-RU" sz="4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5" name="Объект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479443" y="4005064"/>
            <a:ext cx="2349818" cy="2282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4331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5472608"/>
          </a:xfrm>
        </p:spPr>
        <p:txBody>
          <a:bodyPr/>
          <a:lstStyle/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 </a:t>
            </a:r>
            <a:r>
              <a:rPr lang="ru-RU" sz="3200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мақсаттары</a:t>
            </a: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4.​1.​3.​1* тыңдаған материалдың (ұзақтығы 2-2,5 мин) мазмұны бойынша сұрақтарға жауап беру/сөйлемді толықтыру және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кесте толтыру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4.​5.​1.​3* өз бетінше шағын мәтінде етістіктің рай формаларын ауызша/жазбаша тілде қолдану</a:t>
            </a:r>
            <a:b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критерийлері</a:t>
            </a: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32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8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мәтіннің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мазмұны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сөйлемді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толықтырады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етістіктің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қалау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рай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формасын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дұрыс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қолданады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5"/>
          <p:cNvSpPr>
            <a:spLocks noGrp="1"/>
          </p:cNvSpPr>
          <p:nvPr>
            <p:ph type="title"/>
          </p:nvPr>
        </p:nvSpPr>
        <p:spPr>
          <a:xfrm>
            <a:off x="449956" y="260648"/>
            <a:ext cx="8229600" cy="1008112"/>
          </a:xfrm>
        </p:spPr>
        <p:txBody>
          <a:bodyPr/>
          <a:lstStyle/>
          <a:p>
            <a:pPr marL="571500" indent="-571500" eaLnBrk="1" hangingPunct="1">
              <a:buFont typeface="Wingdings" panose="05000000000000000000" pitchFamily="2" charset="2"/>
              <a:buChar char="ü"/>
            </a:pPr>
            <a:r>
              <a:rPr lang="kk-KZ" altLang="ru-RU" sz="36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 сөздерді жаттап алайық</a:t>
            </a:r>
            <a:endParaRPr lang="ru-RU" altLang="ru-RU" sz="36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Picture 8" descr="https://opiqkz.blob.core.windows.net/kitcontent/f7353d5b-7e31-4048-9960-a630e9b3dfc7/b9c83f70-48a2-40a0-8754-026b60159f79/9f55d9e5-7751-4305-9fcf-7262a149819e_l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888" y="1479199"/>
            <a:ext cx="7224806" cy="2408268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26910" y="3887467"/>
            <a:ext cx="8620259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Космонавт         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космический               космодром                        космос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корабль</a:t>
            </a:r>
          </a:p>
          <a:p>
            <a:endParaRPr lang="kk-K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болғым келеді – хочу стать</a:t>
            </a:r>
          </a:p>
          <a:p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ұшу – лететь</a:t>
            </a:r>
          </a:p>
          <a:p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армандау- мечтать</a:t>
            </a:r>
          </a:p>
          <a:p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26" y="1479199"/>
            <a:ext cx="1656184" cy="24082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Жаттығайық</a:t>
            </a: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124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Сөйлемдерді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толықтырып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                       ғарышкемеге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отырды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ғарышайлағынан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ұшты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3.  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әлемі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ғажап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Байқоңырға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барайық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онда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әлемге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танымал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бар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kk-KZ" sz="90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Керекті сөздер: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 ғарыш, ғарышкеме, ғарышайлақ, ғарышкер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1715049"/>
            <a:ext cx="1584176" cy="29716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2173533"/>
            <a:ext cx="1584176" cy="29716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99592" y="2672366"/>
            <a:ext cx="1584176" cy="29716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79712" y="3596128"/>
            <a:ext cx="1584176" cy="29716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6296" y="1669746"/>
            <a:ext cx="1662314" cy="1759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32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922114"/>
          </a:xfrm>
        </p:spPr>
        <p:txBody>
          <a:bodyPr/>
          <a:lstStyle/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2.Мәтінді тыңдаңыз </a:t>
            </a:r>
            <a:br>
              <a:rPr lang="kk-KZ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   Мәтін бойынша тапсырманы орындаңыз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84845"/>
            <a:ext cx="8435280" cy="4525963"/>
          </a:xfrm>
        </p:spPr>
        <p:txBody>
          <a:bodyPr/>
          <a:lstStyle/>
          <a:p>
            <a:pPr marL="0" lv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Бақыт: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Қуаныш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Айсана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өскенде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бол­ғыларың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келеді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0" lv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Айсана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өскенде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ғарышкер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болғым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келеді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pPr marL="0" lv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Алыс-жақын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ғаламшарларды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ғарышкемеммен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аралағым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келеді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lv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Қуаныш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Ал мен астроном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болғым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келеді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Жұлдыздар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әлемін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терең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білгім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келеді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lv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Бақыт: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Иә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армандарың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орындалсын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Мен де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өскенде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ғарышкер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болғым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келеді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Үнемі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түсімде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ғарышайлағынан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кемемен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ғарышқа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ұшып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бара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жатамын</a:t>
            </a:r>
            <a:endParaRPr lang="ru-RU" sz="2000" dirty="0"/>
          </a:p>
        </p:txBody>
      </p:sp>
      <p:pic>
        <p:nvPicPr>
          <p:cNvPr id="4" name="Picture 6" descr="https://img.pixers.pics/pho_wat(s3:700/FO/41/67/20/37/700_FO41672037_58994e286f5aed63aae0d39cfb2a458d.jpg,700,700,cms:2018/10/5bd1b6b8d04b8_220x50-watermark.png,over,480,650,jpg)/stickers-vector-headphone.jp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304704"/>
            <a:ext cx="451401" cy="4514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3_105_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065240" y="530120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714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2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Мәтін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толықтырып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жаз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8229600" cy="252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         Балалар өскенде кім болуды армандайды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Бақыт                        болуды армандайды.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Айсана                        болуды армандайды.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Қуаныш                       болуды армандайды.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75656" y="2492896"/>
            <a:ext cx="1584176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619672" y="3023477"/>
            <a:ext cx="1584176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763688" y="3673624"/>
            <a:ext cx="1584176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 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2280" y="2492896"/>
            <a:ext cx="1618006" cy="146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68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 жұмысы</a:t>
            </a:r>
            <a:b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Үлгі бойынша жаз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780928"/>
            <a:ext cx="8229600" cy="3345235"/>
          </a:xfrm>
        </p:spPr>
        <p:txBody>
          <a:bodyPr/>
          <a:lstStyle/>
          <a:p>
            <a:pPr marL="0" indent="0">
              <a:buNone/>
            </a:pP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Үлгі: 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Мен ғарышайлағын (көру). </a:t>
            </a:r>
          </a:p>
          <a:p>
            <a:pPr marL="0" indent="0"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           Мен ғарышайлағын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көр</a:t>
            </a:r>
            <a:r>
              <a:rPr lang="kk-KZ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гі</a:t>
            </a:r>
            <a:r>
              <a:rPr lang="kk-KZ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u="sng" dirty="0" smtClean="0">
                <a:latin typeface="Times New Roman" pitchFamily="18" charset="0"/>
                <a:cs typeface="Times New Roman" pitchFamily="18" charset="0"/>
              </a:rPr>
              <a:t>келеді</a:t>
            </a:r>
          </a:p>
          <a:p>
            <a:pPr marL="0" indent="0">
              <a:buNone/>
            </a:pPr>
            <a:endParaRPr lang="kk-KZ" sz="14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Мен ғарыш кемесімен (ұшу).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Мен ғажайып елдерде (суретке түсу). </a:t>
            </a:r>
          </a:p>
          <a:p>
            <a:pPr marL="457200" indent="-457200">
              <a:buAutoNum type="arabicPeriod"/>
            </a:pP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Мен ғарыш әлемін (аралау).</a:t>
            </a:r>
          </a:p>
          <a:p>
            <a:pPr marL="457200" indent="-457200">
              <a:buAutoNum type="arabicPeriod"/>
            </a:pP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Мен ғарышкер (болу). </a:t>
            </a:r>
          </a:p>
          <a:p>
            <a:pPr marL="457200" indent="-457200">
              <a:buAutoNum type="arabicPeriod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264990"/>
              </p:ext>
            </p:extLst>
          </p:nvPr>
        </p:nvGraphicFramePr>
        <p:xfrm>
          <a:off x="455252" y="1150641"/>
          <a:ext cx="8437227" cy="16302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0524"/>
                <a:gridCol w="6336703"/>
              </a:tblGrid>
              <a:tr h="708640"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Етістік/глагол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Қалау рай/ желательное наклонение</a:t>
                      </a:r>
                    </a:p>
                    <a:p>
                      <a:r>
                        <a:rPr lang="kk-KZ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Ғы/-гі,</a:t>
                      </a:r>
                      <a:r>
                        <a:rPr lang="kk-KZ" b="1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қы/-кі </a:t>
                      </a:r>
                      <a:r>
                        <a:rPr lang="kk-KZ" b="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тәуелдік жалғау+</a:t>
                      </a:r>
                      <a:r>
                        <a:rPr lang="kk-KZ" b="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келеді</a:t>
                      </a:r>
                      <a:endParaRPr lang="ru-RU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04937"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Бару – идти,</a:t>
                      </a:r>
                      <a:r>
                        <a:rPr lang="kk-KZ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ехать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</a:t>
                      </a:r>
                      <a:r>
                        <a:rPr lang="kk-KZ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ғы</a:t>
                      </a:r>
                      <a:r>
                        <a:rPr lang="kk-KZ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kk-KZ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келеді – хочу пойти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16710"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Көру</a:t>
                      </a:r>
                      <a:r>
                        <a:rPr lang="kk-KZ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видеть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</a:t>
                      </a:r>
                      <a:r>
                        <a:rPr lang="kk-KZ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гі</a:t>
                      </a:r>
                      <a:r>
                        <a:rPr lang="kk-KZ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 </a:t>
                      </a:r>
                      <a:r>
                        <a:rPr lang="kk-KZ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келеді – хочу увидеть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Прямая соединительная линия 5"/>
          <p:cNvCxnSpPr/>
          <p:nvPr/>
        </p:nvCxnSpPr>
        <p:spPr>
          <a:xfrm>
            <a:off x="4606834" y="2847381"/>
            <a:ext cx="181190" cy="36729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898095" y="2343200"/>
            <a:ext cx="144016" cy="25030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897539" y="1988840"/>
            <a:ext cx="144016" cy="21602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2" name="Picture 2" descr="https://i.ya-webdesign.com/images/how-to-view-png-files-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1554" y="3214678"/>
            <a:ext cx="307147" cy="358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5355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 txBox="1">
            <a:spLocks/>
          </p:cNvSpPr>
          <p:nvPr/>
        </p:nvSpPr>
        <p:spPr>
          <a:xfrm>
            <a:off x="2051720" y="3822218"/>
            <a:ext cx="5112568" cy="162300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Сенің қолыңнан келеді!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Жақсы оқы!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635896" y="2740062"/>
            <a:ext cx="1309283" cy="1082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619672" y="1628800"/>
            <a:ext cx="56886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Сау болыңдар!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475</TotalTime>
  <Words>191</Words>
  <Application>Microsoft Office PowerPoint</Application>
  <PresentationFormat>Экран (4:3)</PresentationFormat>
  <Paragraphs>56</Paragraphs>
  <Slides>10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Тақырыпты болжау</vt:lpstr>
      <vt:lpstr>Презентация PowerPoint</vt:lpstr>
      <vt:lpstr>Оқу мақсаттары:   -  4.​1.​3.​1* тыңдаған материалдың (ұзақтығы 2-2,5 мин) мазмұны бойынша сұрақтарға жауап беру/сөйлемді толықтыру және кесте толтыру -4.​5.​1.​3* өз бетінше шағын мәтінде етістіктің рай формаларын ауызша/жазбаша тілде қолдану  Бағалау критерийлері:  - мәтіннің мазмұны бойынша сөйлемді толықтырады; - етістіктің қалау рай формасын дұрыс қолданады.  </vt:lpstr>
      <vt:lpstr>Жаңа сөздерді жаттап алайық</vt:lpstr>
      <vt:lpstr>Жаттығайық </vt:lpstr>
      <vt:lpstr> 2.Мәтінді тыңдаңыз     Мәтін бойынша тапсырманы орындаңыз </vt:lpstr>
      <vt:lpstr>3. Мәтін бойынша толықтырып жаз.</vt:lpstr>
      <vt:lpstr>Үй жұмысы Үлгі бойынша жаз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Lenovo</dc:creator>
  <cp:lastModifiedBy>Hp</cp:lastModifiedBy>
  <cp:revision>23</cp:revision>
  <dcterms:created xsi:type="dcterms:W3CDTF">2016-03-28T08:27:18Z</dcterms:created>
  <dcterms:modified xsi:type="dcterms:W3CDTF">2020-04-03T12:03:37Z</dcterms:modified>
</cp:coreProperties>
</file>