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92" r:id="rId3"/>
    <p:sldId id="293" r:id="rId4"/>
    <p:sldId id="294" r:id="rId5"/>
    <p:sldId id="295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09" autoAdjust="0"/>
  </p:normalViewPr>
  <p:slideViewPr>
    <p:cSldViewPr>
      <p:cViewPr>
        <p:scale>
          <a:sx n="70" d="100"/>
          <a:sy n="70" d="100"/>
        </p:scale>
        <p:origin x="-138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algn="ctr"/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dirty="0"/>
              <a:t>Крупнейшие музеи мира: сокровищница исторической памяти </a:t>
            </a:r>
            <a:r>
              <a:rPr lang="ru-RU" sz="3200" dirty="0" smtClean="0"/>
              <a:t>человечества.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 </a:t>
            </a:r>
            <a:endParaRPr lang="ru-RU" sz="7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10.4.1.3 исследовать историю крупнейших музеев мира, выявляя их особенности;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10.4.1.4 объяснять роль музеев 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исследовании и сохранении историко-культурного наследия народов мира</a:t>
            </a:r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/>
          </a:bodyPr>
          <a:lstStyle/>
          <a:p>
            <a:r>
              <a:rPr lang="ru-RU" b="1" dirty="0"/>
              <a:t>У меня получилось ...</a:t>
            </a:r>
            <a:endParaRPr lang="ru-RU" dirty="0"/>
          </a:p>
          <a:p>
            <a:r>
              <a:rPr lang="ru-RU" b="1" dirty="0"/>
              <a:t>Меня заинтересовало …</a:t>
            </a:r>
            <a:endParaRPr lang="ru-RU" dirty="0"/>
          </a:p>
          <a:p>
            <a:r>
              <a:rPr lang="ru-RU" b="1" dirty="0"/>
              <a:t>У меня возникли затруднения ...</a:t>
            </a:r>
            <a:endParaRPr lang="ru-RU" dirty="0"/>
          </a:p>
          <a:p>
            <a:pPr marL="0" indent="0" algn="ctr">
              <a:buNone/>
            </a:pPr>
            <a:r>
              <a:rPr lang="ru-RU" i="1" dirty="0"/>
              <a:t>(завершить предложения развёрнутым ответом, подумав над своей работой на занятии)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7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Как появились музеи.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700808"/>
            <a:ext cx="4075936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Можно представить себе, как удивился бы первобытный человек, попади он в наше время, когда увидел бы, </a:t>
            </a:r>
            <a:r>
              <a:rPr lang="ru-RU" dirty="0" smtClean="0"/>
              <a:t>каким невероятным </a:t>
            </a:r>
            <a:r>
              <a:rPr lang="ru-RU" dirty="0" smtClean="0"/>
              <a:t>успехом пользуются и какой заботой окружены его незамысловатые пещерные рисунки.</a:t>
            </a:r>
            <a:endParaRPr lang="ru-RU" dirty="0"/>
          </a:p>
        </p:txBody>
      </p:sp>
      <p:pic>
        <p:nvPicPr>
          <p:cNvPr id="5" name="Содержимое 4" descr="733a678e-d925-4ff7-81a5-0c518040488b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844824"/>
            <a:ext cx="4032448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57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Первым </a:t>
            </a:r>
            <a:r>
              <a:rPr lang="ru-RU" sz="2800" dirty="0" smtClean="0"/>
              <a:t>государственным музеем, т.е. взятым под охрану и на попечительство государства, стал Британский музей в Лондоне.</a:t>
            </a:r>
            <a:endParaRPr lang="ru-RU" sz="2800" dirty="0"/>
          </a:p>
        </p:txBody>
      </p:sp>
      <p:pic>
        <p:nvPicPr>
          <p:cNvPr id="3" name="Рисунок 2" descr="450_230_135629562415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073745"/>
            <a:ext cx="7344816" cy="3856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44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Лувр</a:t>
            </a:r>
            <a:endParaRPr lang="ru-RU" sz="8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6016" y="1484784"/>
            <a:ext cx="393192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Когда- то </a:t>
            </a:r>
            <a:r>
              <a:rPr lang="ru-RU" sz="2000" dirty="0" smtClean="0"/>
              <a:t>на </a:t>
            </a:r>
            <a:r>
              <a:rPr lang="ru-RU" sz="2000" dirty="0"/>
              <a:t>месте современного Парижа находился Волчий лес. В самом начале XIII века там была построена могучая башня, позднее превращена в </a:t>
            </a:r>
            <a:r>
              <a:rPr lang="ru-RU" sz="2000" dirty="0" smtClean="0"/>
              <a:t>дворец французских королей. В </a:t>
            </a:r>
            <a:r>
              <a:rPr lang="ru-RU" sz="2000" dirty="0" smtClean="0"/>
              <a:t>1791 </a:t>
            </a:r>
            <a:r>
              <a:rPr lang="ru-RU" sz="2000" dirty="0" smtClean="0"/>
              <a:t>году бывший королевский дворец в Париже - </a:t>
            </a:r>
            <a:r>
              <a:rPr lang="ru-RU" sz="2000" dirty="0" smtClean="0"/>
              <a:t>Лувр объявляется национальным художественным музеем. </a:t>
            </a:r>
            <a:r>
              <a:rPr lang="ru-RU" sz="2000" dirty="0" smtClean="0"/>
              <a:t>В </a:t>
            </a:r>
            <a:r>
              <a:rPr lang="en-US" sz="2000" dirty="0" smtClean="0"/>
              <a:t>XIX </a:t>
            </a:r>
            <a:r>
              <a:rPr lang="ru-RU" sz="2000" dirty="0" smtClean="0"/>
              <a:t> веке Лувр становится одним из крупнейших музеев мира</a:t>
            </a:r>
            <a:endParaRPr lang="ru-RU" sz="2000" dirty="0"/>
          </a:p>
        </p:txBody>
      </p:sp>
      <p:pic>
        <p:nvPicPr>
          <p:cNvPr id="5" name="Содержимое 4" descr="90ef280049f231e1b50b48a0f874268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4242156" cy="39000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2554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Музей Прадо (г. Мадрид)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405993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По разному попадают картины в </a:t>
            </a:r>
            <a:r>
              <a:rPr lang="ru-RU" sz="1800" dirty="0" smtClean="0"/>
              <a:t>музей, сам </a:t>
            </a:r>
            <a:r>
              <a:rPr lang="ru-RU" sz="1800" dirty="0" smtClean="0"/>
              <a:t>Тициан, великий итальянский живописец эпохи Возрождения, был придворным  художником и Карла</a:t>
            </a:r>
            <a:r>
              <a:rPr lang="en-US" sz="1800" dirty="0" smtClean="0"/>
              <a:t> V</a:t>
            </a:r>
            <a:r>
              <a:rPr lang="ru-RU" sz="1800" dirty="0" smtClean="0"/>
              <a:t>,и Филиппа </a:t>
            </a:r>
            <a:r>
              <a:rPr lang="en-US" sz="1800" dirty="0" smtClean="0"/>
              <a:t>II</a:t>
            </a:r>
            <a:r>
              <a:rPr lang="ru-RU" sz="1800" dirty="0" smtClean="0"/>
              <a:t> и </a:t>
            </a:r>
            <a:r>
              <a:rPr lang="en-US" sz="1800" dirty="0" smtClean="0"/>
              <a:t> </a:t>
            </a:r>
            <a:r>
              <a:rPr lang="ru-RU" sz="1800" dirty="0" smtClean="0"/>
              <a:t>много писал по их заказам. Так в Испании оказалось собрание картин этого  мастера – 36 картин которые в последствии стали гордостью музея Прадо. Открылся музей для посетителей в 1819 году. В настоящее время  музей имеет </a:t>
            </a:r>
            <a:r>
              <a:rPr lang="ru-RU" sz="1800" dirty="0" smtClean="0"/>
              <a:t>блестящую коллекцию, в </a:t>
            </a:r>
            <a:r>
              <a:rPr lang="ru-RU" sz="1800" dirty="0" smtClean="0"/>
              <a:t>музее хранится около </a:t>
            </a:r>
            <a:r>
              <a:rPr lang="ru-RU" sz="1800" dirty="0" smtClean="0"/>
              <a:t>3 </a:t>
            </a:r>
            <a:r>
              <a:rPr lang="ru-RU" sz="1800" dirty="0" smtClean="0"/>
              <a:t>000 картин.</a:t>
            </a:r>
            <a:endParaRPr lang="ru-RU" sz="1800" dirty="0"/>
          </a:p>
        </p:txBody>
      </p:sp>
      <p:pic>
        <p:nvPicPr>
          <p:cNvPr id="5" name="Содержимое 4" descr="Museo_del_Prado_(Madrid)_0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060848"/>
            <a:ext cx="4145821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4241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Видео-ресурсы 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«Величайшие музеи мира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https://youtu.be/cq5tf1KSgEU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«10 самых посещаемых музеев Мира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https://youtu.be/3FzQ7X-wU7k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806724"/>
            <a:ext cx="411425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вами названия четырех крупнейших музеев мира, определите, к каким странам относятся данные музеи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Эрмитаж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Лувр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С) Прадо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Галерея Уффици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название первого государства.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название второго государства.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название третьего государства.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Указывает название четвертого государства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pic>
        <p:nvPicPr>
          <p:cNvPr id="3" name="Picture 2" descr="C:\Users\User fora\Desktop\ви 10 дист\phpkKd8fN_Istoriya-iskusstva-i-istoriya-chelovechestva.-Stil-i-napravlenie-v-IZO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928670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User fora\Desktop\ви 10 дист\phpkKd8fN_Istoriya-iskusstva-i-istoriya-chelovechestva.-Stil-i-napravlenie-v-IZO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489" y="2780928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 fora\Desktop\ви 10 дист\phpkKd8fN_Istoriya-iskusstva-i-istoriya-chelovechestva.-Stil-i-napravlenie-v-IZO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927" y="2762145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 fora\Desktop\ви 10 дист\phpkKd8fN_Istoriya-iskusstva-i-istoriya-chelovechestva.-Stil-i-napravlenie-v-IZO\Uffizi_bild_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4467689"/>
            <a:ext cx="2623355" cy="19618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28670"/>
            <a:ext cx="8183880" cy="50926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Задание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Создайте темы трех тематических выставок музея вашего региона, учитывая особенности и достопримечательности вашего региона. К каждой из тем составьте краткую аннотацию в виде одного предложения, для рекламы выставки среди туристов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Составляет название первой выставки.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Составляет аннотацию к теме первой выставки.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Составляет название второй выставки.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Составляет аннотацию к теме второй выставки.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Составляет название третьей выставки.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Составляет аннотацию к теме третьей выставки.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Составьте </a:t>
            </a:r>
            <a:r>
              <a:rPr lang="ru-RU" dirty="0"/>
              <a:t>по материалу параграфа № 60 вопросы для интервью с экскурсоводом музея, которое должно состоять из:</a:t>
            </a:r>
          </a:p>
          <a:p>
            <a:pPr marL="0" indent="0">
              <a:buNone/>
            </a:pPr>
            <a:r>
              <a:rPr lang="ru-RU" dirty="0"/>
              <a:t>А) 3 «тонких» вопросов с ответами</a:t>
            </a:r>
          </a:p>
          <a:p>
            <a:pPr marL="0" indent="0">
              <a:buNone/>
            </a:pPr>
            <a:r>
              <a:rPr lang="ru-RU" dirty="0"/>
              <a:t>В) 2 «толстых» вопроса с ответами</a:t>
            </a:r>
          </a:p>
          <a:p>
            <a:pPr marL="0" indent="0">
              <a:buNone/>
            </a:pPr>
            <a:r>
              <a:rPr lang="ru-RU" b="1" dirty="0"/>
              <a:t>Дескрипторы:</a:t>
            </a:r>
          </a:p>
          <a:p>
            <a:pPr marL="0" indent="0">
              <a:buNone/>
            </a:pPr>
            <a:r>
              <a:rPr lang="ru-RU" dirty="0"/>
              <a:t>1. Составляет первый тонкий вопрос.</a:t>
            </a:r>
          </a:p>
          <a:p>
            <a:pPr marL="0" indent="0">
              <a:buNone/>
            </a:pPr>
            <a:r>
              <a:rPr lang="ru-RU" dirty="0"/>
              <a:t>2. Составляет второй тонкий вопрос.</a:t>
            </a:r>
          </a:p>
          <a:p>
            <a:pPr marL="0" indent="0">
              <a:buNone/>
            </a:pPr>
            <a:r>
              <a:rPr lang="ru-RU" dirty="0"/>
              <a:t>3. Составляет третий тонкий вопрос.</a:t>
            </a:r>
          </a:p>
          <a:p>
            <a:pPr marL="0" indent="0">
              <a:buNone/>
            </a:pPr>
            <a:r>
              <a:rPr lang="ru-RU" dirty="0"/>
              <a:t>4. Составляет первый толстый вопрос.</a:t>
            </a:r>
          </a:p>
          <a:p>
            <a:pPr marL="0" indent="0">
              <a:buNone/>
            </a:pPr>
            <a:r>
              <a:rPr lang="ru-RU" dirty="0"/>
              <a:t>5. Составляет второй толстый вопрос.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791</TotalTime>
  <Words>522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Крупнейшие музеи мира: сокровищница исторической памяти человечества.</vt:lpstr>
      <vt:lpstr>Как появились музеи.</vt:lpstr>
      <vt:lpstr>Первым государственным музеем, т.е. взятым под охрану и на попечительство государства, стал Британский музей в Лондоне.</vt:lpstr>
      <vt:lpstr>Лувр</vt:lpstr>
      <vt:lpstr>Музей Прадо (г. Мадрид)</vt:lpstr>
      <vt:lpstr>Видео-ресурсы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56</cp:revision>
  <dcterms:created xsi:type="dcterms:W3CDTF">2014-01-27T04:08:55Z</dcterms:created>
  <dcterms:modified xsi:type="dcterms:W3CDTF">2020-04-03T16:47:47Z</dcterms:modified>
</cp:coreProperties>
</file>