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2"/>
  </p:notesMasterIdLst>
  <p:sldIdLst>
    <p:sldId id="286" r:id="rId2"/>
    <p:sldId id="292" r:id="rId3"/>
    <p:sldId id="296" r:id="rId4"/>
    <p:sldId id="299" r:id="rId5"/>
    <p:sldId id="300" r:id="rId6"/>
    <p:sldId id="287" r:id="rId7"/>
    <p:sldId id="288" r:id="rId8"/>
    <p:sldId id="289" r:id="rId9"/>
    <p:sldId id="290" r:id="rId10"/>
    <p:sldId id="30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09" autoAdjust="0"/>
  </p:normalViewPr>
  <p:slideViewPr>
    <p:cSldViewPr>
      <p:cViewPr>
        <p:scale>
          <a:sx n="60" d="100"/>
          <a:sy n="60" d="100"/>
        </p:scale>
        <p:origin x="-1656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4C03A1-3665-4D72-B764-89BE72305E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C5F4BF7-7A20-4451-936E-787A51DDB24E}">
      <dgm:prSet phldrT="[Текст]"/>
      <dgm:spPr/>
      <dgm:t>
        <a:bodyPr/>
        <a:lstStyle/>
        <a:p>
          <a:r>
            <a:rPr lang="ru-RU"/>
            <a:t>Массовая культура</a:t>
          </a:r>
        </a:p>
      </dgm:t>
    </dgm:pt>
    <dgm:pt modelId="{43C3A710-0469-4EF8-A89E-4039843B247D}" type="parTrans" cxnId="{59F957E7-1D0C-4503-9E8A-AFD26B4E3DB7}">
      <dgm:prSet/>
      <dgm:spPr/>
      <dgm:t>
        <a:bodyPr/>
        <a:lstStyle/>
        <a:p>
          <a:endParaRPr lang="ru-RU"/>
        </a:p>
      </dgm:t>
    </dgm:pt>
    <dgm:pt modelId="{8533ADCE-EA41-48CA-9B0D-42193A05D143}" type="sibTrans" cxnId="{59F957E7-1D0C-4503-9E8A-AFD26B4E3DB7}">
      <dgm:prSet/>
      <dgm:spPr/>
      <dgm:t>
        <a:bodyPr/>
        <a:lstStyle/>
        <a:p>
          <a:endParaRPr lang="ru-RU"/>
        </a:p>
      </dgm:t>
    </dgm:pt>
    <dgm:pt modelId="{3334BE68-27A4-491F-9D9C-F05F395C680A}">
      <dgm:prSet phldrT="[Текст]"/>
      <dgm:spPr/>
      <dgm:t>
        <a:bodyPr/>
        <a:lstStyle/>
        <a:p>
          <a:r>
            <a:rPr lang="ru-RU"/>
            <a:t>2</a:t>
          </a:r>
        </a:p>
      </dgm:t>
    </dgm:pt>
    <dgm:pt modelId="{5C22FFCC-039E-4224-9663-114E1199D981}" type="parTrans" cxnId="{06BDE77F-A78F-4237-BB92-DCE13C11AE84}">
      <dgm:prSet/>
      <dgm:spPr/>
      <dgm:t>
        <a:bodyPr/>
        <a:lstStyle/>
        <a:p>
          <a:endParaRPr lang="ru-RU"/>
        </a:p>
      </dgm:t>
    </dgm:pt>
    <dgm:pt modelId="{3915F962-8163-47D4-9558-12A148372598}" type="sibTrans" cxnId="{06BDE77F-A78F-4237-BB92-DCE13C11AE84}">
      <dgm:prSet/>
      <dgm:spPr/>
      <dgm:t>
        <a:bodyPr/>
        <a:lstStyle/>
        <a:p>
          <a:endParaRPr lang="ru-RU"/>
        </a:p>
      </dgm:t>
    </dgm:pt>
    <dgm:pt modelId="{C49B28C0-3DB3-4EC2-A14E-E1BC631DCCD5}">
      <dgm:prSet phldrT="[Текст]"/>
      <dgm:spPr/>
      <dgm:t>
        <a:bodyPr/>
        <a:lstStyle/>
        <a:p>
          <a:r>
            <a:rPr lang="ru-RU"/>
            <a:t>3</a:t>
          </a:r>
        </a:p>
      </dgm:t>
    </dgm:pt>
    <dgm:pt modelId="{145D20BA-3505-4FE8-96E4-641FA57EA339}" type="parTrans" cxnId="{7D5A2DE4-96DC-4340-A464-536455744D99}">
      <dgm:prSet/>
      <dgm:spPr/>
      <dgm:t>
        <a:bodyPr/>
        <a:lstStyle/>
        <a:p>
          <a:endParaRPr lang="ru-RU"/>
        </a:p>
      </dgm:t>
    </dgm:pt>
    <dgm:pt modelId="{CE4C3B54-42F5-4F8E-9CB8-F719A3FD81AA}" type="sibTrans" cxnId="{7D5A2DE4-96DC-4340-A464-536455744D99}">
      <dgm:prSet/>
      <dgm:spPr/>
      <dgm:t>
        <a:bodyPr/>
        <a:lstStyle/>
        <a:p>
          <a:endParaRPr lang="ru-RU"/>
        </a:p>
      </dgm:t>
    </dgm:pt>
    <dgm:pt modelId="{5DE1BF40-3A54-4DA9-AD5B-56DB88CE9903}">
      <dgm:prSet phldrT="[Текст]"/>
      <dgm:spPr/>
      <dgm:t>
        <a:bodyPr/>
        <a:lstStyle/>
        <a:p>
          <a:r>
            <a:rPr lang="ru-RU"/>
            <a:t>5</a:t>
          </a:r>
        </a:p>
      </dgm:t>
    </dgm:pt>
    <dgm:pt modelId="{98EDA89D-6806-4830-AF49-890092BE4249}" type="parTrans" cxnId="{AB926CAD-9891-4665-AEE9-CA7B7DF6CC5B}">
      <dgm:prSet/>
      <dgm:spPr/>
      <dgm:t>
        <a:bodyPr/>
        <a:lstStyle/>
        <a:p>
          <a:endParaRPr lang="ru-RU"/>
        </a:p>
      </dgm:t>
    </dgm:pt>
    <dgm:pt modelId="{52A6D577-8075-4000-ABC8-1000FCE93281}" type="sibTrans" cxnId="{AB926CAD-9891-4665-AEE9-CA7B7DF6CC5B}">
      <dgm:prSet/>
      <dgm:spPr/>
      <dgm:t>
        <a:bodyPr/>
        <a:lstStyle/>
        <a:p>
          <a:endParaRPr lang="ru-RU"/>
        </a:p>
      </dgm:t>
    </dgm:pt>
    <dgm:pt modelId="{09EE287F-ABEE-434F-AC72-1DBF114B57EA}">
      <dgm:prSet phldrT="[Текст]"/>
      <dgm:spPr/>
      <dgm:t>
        <a:bodyPr/>
        <a:lstStyle/>
        <a:p>
          <a:r>
            <a:rPr lang="ru-RU"/>
            <a:t>4</a:t>
          </a:r>
        </a:p>
      </dgm:t>
    </dgm:pt>
    <dgm:pt modelId="{DB9430BE-9B79-4A68-9778-6EB218C8AD57}" type="parTrans" cxnId="{565C3215-E237-412D-A689-1017785D7194}">
      <dgm:prSet/>
      <dgm:spPr/>
      <dgm:t>
        <a:bodyPr/>
        <a:lstStyle/>
        <a:p>
          <a:endParaRPr lang="ru-RU"/>
        </a:p>
      </dgm:t>
    </dgm:pt>
    <dgm:pt modelId="{8C19E4EA-5D45-4A6C-B622-F3E1C5C569CD}" type="sibTrans" cxnId="{565C3215-E237-412D-A689-1017785D7194}">
      <dgm:prSet/>
      <dgm:spPr/>
      <dgm:t>
        <a:bodyPr/>
        <a:lstStyle/>
        <a:p>
          <a:endParaRPr lang="ru-RU"/>
        </a:p>
      </dgm:t>
    </dgm:pt>
    <dgm:pt modelId="{57150B68-8775-4EE8-B4AF-F8B004E939AC}">
      <dgm:prSet phldrT="[Текст]"/>
      <dgm:spPr/>
      <dgm:t>
        <a:bodyPr/>
        <a:lstStyle/>
        <a:p>
          <a:r>
            <a:rPr lang="ru-RU"/>
            <a:t>1</a:t>
          </a:r>
        </a:p>
      </dgm:t>
    </dgm:pt>
    <dgm:pt modelId="{CF1C06C4-ABD3-48A2-8D75-514A442B794E}" type="parTrans" cxnId="{3956B752-A618-44DE-831F-013C2C2E42C2}">
      <dgm:prSet/>
      <dgm:spPr/>
      <dgm:t>
        <a:bodyPr/>
        <a:lstStyle/>
        <a:p>
          <a:endParaRPr lang="ru-RU"/>
        </a:p>
      </dgm:t>
    </dgm:pt>
    <dgm:pt modelId="{ADEB2245-3378-4537-A431-7B92EEE2DD75}" type="sibTrans" cxnId="{3956B752-A618-44DE-831F-013C2C2E42C2}">
      <dgm:prSet/>
      <dgm:spPr/>
      <dgm:t>
        <a:bodyPr/>
        <a:lstStyle/>
        <a:p>
          <a:endParaRPr lang="ru-RU"/>
        </a:p>
      </dgm:t>
    </dgm:pt>
    <dgm:pt modelId="{F1EB8DB8-EE4F-4679-B00D-1F8F830EFF87}" type="pres">
      <dgm:prSet presAssocID="{DB4C03A1-3665-4D72-B764-89BE72305EA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3EF053-1559-40C1-A759-6689779B6AA9}" type="pres">
      <dgm:prSet presAssocID="{5C5F4BF7-7A20-4451-936E-787A51DDB24E}" presName="centerShape" presStyleLbl="node0" presStyleIdx="0" presStyleCnt="1" custScaleX="144873"/>
      <dgm:spPr/>
      <dgm:t>
        <a:bodyPr/>
        <a:lstStyle/>
        <a:p>
          <a:endParaRPr lang="ru-RU"/>
        </a:p>
      </dgm:t>
    </dgm:pt>
    <dgm:pt modelId="{27CCB351-41D7-4A23-8B7D-9DBF5ECF4419}" type="pres">
      <dgm:prSet presAssocID="{5C22FFCC-039E-4224-9663-114E1199D981}" presName="Name9" presStyleLbl="parChTrans1D2" presStyleIdx="0" presStyleCnt="5"/>
      <dgm:spPr/>
      <dgm:t>
        <a:bodyPr/>
        <a:lstStyle/>
        <a:p>
          <a:endParaRPr lang="ru-RU"/>
        </a:p>
      </dgm:t>
    </dgm:pt>
    <dgm:pt modelId="{7732E8E4-0C46-4920-B7EA-FD5D8C284506}" type="pres">
      <dgm:prSet presAssocID="{5C22FFCC-039E-4224-9663-114E1199D981}" presName="connTx" presStyleLbl="parChTrans1D2" presStyleIdx="0" presStyleCnt="5"/>
      <dgm:spPr/>
      <dgm:t>
        <a:bodyPr/>
        <a:lstStyle/>
        <a:p>
          <a:endParaRPr lang="ru-RU"/>
        </a:p>
      </dgm:t>
    </dgm:pt>
    <dgm:pt modelId="{DEC7A4BE-3BCA-4A59-AFB0-F900D6703775}" type="pres">
      <dgm:prSet presAssocID="{3334BE68-27A4-491F-9D9C-F05F395C680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B0541-E510-48E1-8B9C-79A2A22CE2E4}" type="pres">
      <dgm:prSet presAssocID="{145D20BA-3505-4FE8-96E4-641FA57EA339}" presName="Name9" presStyleLbl="parChTrans1D2" presStyleIdx="1" presStyleCnt="5"/>
      <dgm:spPr/>
      <dgm:t>
        <a:bodyPr/>
        <a:lstStyle/>
        <a:p>
          <a:endParaRPr lang="ru-RU"/>
        </a:p>
      </dgm:t>
    </dgm:pt>
    <dgm:pt modelId="{7C772EED-7745-4781-9F49-C48EA9EE33D3}" type="pres">
      <dgm:prSet presAssocID="{145D20BA-3505-4FE8-96E4-641FA57EA339}" presName="connTx" presStyleLbl="parChTrans1D2" presStyleIdx="1" presStyleCnt="5"/>
      <dgm:spPr/>
      <dgm:t>
        <a:bodyPr/>
        <a:lstStyle/>
        <a:p>
          <a:endParaRPr lang="ru-RU"/>
        </a:p>
      </dgm:t>
    </dgm:pt>
    <dgm:pt modelId="{3B947630-A372-43E7-8B7F-0ED6AD69F24E}" type="pres">
      <dgm:prSet presAssocID="{C49B28C0-3DB3-4EC2-A14E-E1BC631DCCD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7B27B-BFB2-470C-8D97-6E907B12FF0D}" type="pres">
      <dgm:prSet presAssocID="{98EDA89D-6806-4830-AF49-890092BE4249}" presName="Name9" presStyleLbl="parChTrans1D2" presStyleIdx="2" presStyleCnt="5"/>
      <dgm:spPr/>
      <dgm:t>
        <a:bodyPr/>
        <a:lstStyle/>
        <a:p>
          <a:endParaRPr lang="ru-RU"/>
        </a:p>
      </dgm:t>
    </dgm:pt>
    <dgm:pt modelId="{62A00811-783D-427B-89AF-DF106209B1BD}" type="pres">
      <dgm:prSet presAssocID="{98EDA89D-6806-4830-AF49-890092BE4249}" presName="connTx" presStyleLbl="parChTrans1D2" presStyleIdx="2" presStyleCnt="5"/>
      <dgm:spPr/>
      <dgm:t>
        <a:bodyPr/>
        <a:lstStyle/>
        <a:p>
          <a:endParaRPr lang="ru-RU"/>
        </a:p>
      </dgm:t>
    </dgm:pt>
    <dgm:pt modelId="{5C92B4AF-6C18-48CE-AE74-62416AEE4012}" type="pres">
      <dgm:prSet presAssocID="{5DE1BF40-3A54-4DA9-AD5B-56DB88CE990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E3A01-A910-42F2-9A6F-79FE4555415D}" type="pres">
      <dgm:prSet presAssocID="{DB9430BE-9B79-4A68-9778-6EB218C8AD57}" presName="Name9" presStyleLbl="parChTrans1D2" presStyleIdx="3" presStyleCnt="5"/>
      <dgm:spPr/>
      <dgm:t>
        <a:bodyPr/>
        <a:lstStyle/>
        <a:p>
          <a:endParaRPr lang="ru-RU"/>
        </a:p>
      </dgm:t>
    </dgm:pt>
    <dgm:pt modelId="{AB0F0DD4-6748-4D49-A631-6F4F5B741703}" type="pres">
      <dgm:prSet presAssocID="{DB9430BE-9B79-4A68-9778-6EB218C8AD57}" presName="connTx" presStyleLbl="parChTrans1D2" presStyleIdx="3" presStyleCnt="5"/>
      <dgm:spPr/>
      <dgm:t>
        <a:bodyPr/>
        <a:lstStyle/>
        <a:p>
          <a:endParaRPr lang="ru-RU"/>
        </a:p>
      </dgm:t>
    </dgm:pt>
    <dgm:pt modelId="{58DD0F8E-5939-47B4-A72E-272838519B7E}" type="pres">
      <dgm:prSet presAssocID="{09EE287F-ABEE-434F-AC72-1DBF114B57E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7E4C2-2F97-449F-8CD5-1E56CA9C403F}" type="pres">
      <dgm:prSet presAssocID="{CF1C06C4-ABD3-48A2-8D75-514A442B794E}" presName="Name9" presStyleLbl="parChTrans1D2" presStyleIdx="4" presStyleCnt="5"/>
      <dgm:spPr/>
      <dgm:t>
        <a:bodyPr/>
        <a:lstStyle/>
        <a:p>
          <a:endParaRPr lang="ru-RU"/>
        </a:p>
      </dgm:t>
    </dgm:pt>
    <dgm:pt modelId="{72F62E8D-8DC6-4884-9158-25AF116A85D2}" type="pres">
      <dgm:prSet presAssocID="{CF1C06C4-ABD3-48A2-8D75-514A442B794E}" presName="connTx" presStyleLbl="parChTrans1D2" presStyleIdx="4" presStyleCnt="5"/>
      <dgm:spPr/>
      <dgm:t>
        <a:bodyPr/>
        <a:lstStyle/>
        <a:p>
          <a:endParaRPr lang="ru-RU"/>
        </a:p>
      </dgm:t>
    </dgm:pt>
    <dgm:pt modelId="{C9BBBDED-BF4F-44F5-8912-E58A6B7245B3}" type="pres">
      <dgm:prSet presAssocID="{57150B68-8775-4EE8-B4AF-F8B004E939A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14664D-EACD-49CA-9A5B-5E0B076B9FA2}" type="presOf" srcId="{CF1C06C4-ABD3-48A2-8D75-514A442B794E}" destId="{72F62E8D-8DC6-4884-9158-25AF116A85D2}" srcOrd="1" destOrd="0" presId="urn:microsoft.com/office/officeart/2005/8/layout/radial1"/>
    <dgm:cxn modelId="{2AFC958F-16D8-4DE9-9652-5181515E4F3F}" type="presOf" srcId="{DB4C03A1-3665-4D72-B764-89BE72305EAA}" destId="{F1EB8DB8-EE4F-4679-B00D-1F8F830EFF87}" srcOrd="0" destOrd="0" presId="urn:microsoft.com/office/officeart/2005/8/layout/radial1"/>
    <dgm:cxn modelId="{EA37051D-B4B1-44C2-A7E6-C4339823B21F}" type="presOf" srcId="{98EDA89D-6806-4830-AF49-890092BE4249}" destId="{62A00811-783D-427B-89AF-DF106209B1BD}" srcOrd="1" destOrd="0" presId="urn:microsoft.com/office/officeart/2005/8/layout/radial1"/>
    <dgm:cxn modelId="{724F6FDA-10C8-435E-A108-C1DDA9DDB7A7}" type="presOf" srcId="{5C5F4BF7-7A20-4451-936E-787A51DDB24E}" destId="{713EF053-1559-40C1-A759-6689779B6AA9}" srcOrd="0" destOrd="0" presId="urn:microsoft.com/office/officeart/2005/8/layout/radial1"/>
    <dgm:cxn modelId="{326D64AB-8542-43E7-9CEC-4FC17EAB2CB6}" type="presOf" srcId="{145D20BA-3505-4FE8-96E4-641FA57EA339}" destId="{7C772EED-7745-4781-9F49-C48EA9EE33D3}" srcOrd="1" destOrd="0" presId="urn:microsoft.com/office/officeart/2005/8/layout/radial1"/>
    <dgm:cxn modelId="{422ADFD3-B60B-406D-86A2-F3CA235C6F90}" type="presOf" srcId="{57150B68-8775-4EE8-B4AF-F8B004E939AC}" destId="{C9BBBDED-BF4F-44F5-8912-E58A6B7245B3}" srcOrd="0" destOrd="0" presId="urn:microsoft.com/office/officeart/2005/8/layout/radial1"/>
    <dgm:cxn modelId="{0BF243A5-0DAE-426B-9C77-1D01F96F3D37}" type="presOf" srcId="{5C22FFCC-039E-4224-9663-114E1199D981}" destId="{27CCB351-41D7-4A23-8B7D-9DBF5ECF4419}" srcOrd="0" destOrd="0" presId="urn:microsoft.com/office/officeart/2005/8/layout/radial1"/>
    <dgm:cxn modelId="{85DE3DB2-8089-4181-8A09-7B26BDA0C96E}" type="presOf" srcId="{DB9430BE-9B79-4A68-9778-6EB218C8AD57}" destId="{01AE3A01-A910-42F2-9A6F-79FE4555415D}" srcOrd="0" destOrd="0" presId="urn:microsoft.com/office/officeart/2005/8/layout/radial1"/>
    <dgm:cxn modelId="{A55414DB-7C37-45A9-B8EB-491053D632B4}" type="presOf" srcId="{09EE287F-ABEE-434F-AC72-1DBF114B57EA}" destId="{58DD0F8E-5939-47B4-A72E-272838519B7E}" srcOrd="0" destOrd="0" presId="urn:microsoft.com/office/officeart/2005/8/layout/radial1"/>
    <dgm:cxn modelId="{878B2081-EDD8-45F7-A296-DDE3EA9AD893}" type="presOf" srcId="{CF1C06C4-ABD3-48A2-8D75-514A442B794E}" destId="{FA67E4C2-2F97-449F-8CD5-1E56CA9C403F}" srcOrd="0" destOrd="0" presId="urn:microsoft.com/office/officeart/2005/8/layout/radial1"/>
    <dgm:cxn modelId="{7D5A2DE4-96DC-4340-A464-536455744D99}" srcId="{5C5F4BF7-7A20-4451-936E-787A51DDB24E}" destId="{C49B28C0-3DB3-4EC2-A14E-E1BC631DCCD5}" srcOrd="1" destOrd="0" parTransId="{145D20BA-3505-4FE8-96E4-641FA57EA339}" sibTransId="{CE4C3B54-42F5-4F8E-9CB8-F719A3FD81AA}"/>
    <dgm:cxn modelId="{F622FA49-E622-412B-9603-5AE687632635}" type="presOf" srcId="{5DE1BF40-3A54-4DA9-AD5B-56DB88CE9903}" destId="{5C92B4AF-6C18-48CE-AE74-62416AEE4012}" srcOrd="0" destOrd="0" presId="urn:microsoft.com/office/officeart/2005/8/layout/radial1"/>
    <dgm:cxn modelId="{2867670B-6684-43E2-9B71-68B604E18692}" type="presOf" srcId="{3334BE68-27A4-491F-9D9C-F05F395C680A}" destId="{DEC7A4BE-3BCA-4A59-AFB0-F900D6703775}" srcOrd="0" destOrd="0" presId="urn:microsoft.com/office/officeart/2005/8/layout/radial1"/>
    <dgm:cxn modelId="{E2B2BDA8-BF3B-448C-A82E-9B3C40B679BC}" type="presOf" srcId="{145D20BA-3505-4FE8-96E4-641FA57EA339}" destId="{0E8B0541-E510-48E1-8B9C-79A2A22CE2E4}" srcOrd="0" destOrd="0" presId="urn:microsoft.com/office/officeart/2005/8/layout/radial1"/>
    <dgm:cxn modelId="{06BDE77F-A78F-4237-BB92-DCE13C11AE84}" srcId="{5C5F4BF7-7A20-4451-936E-787A51DDB24E}" destId="{3334BE68-27A4-491F-9D9C-F05F395C680A}" srcOrd="0" destOrd="0" parTransId="{5C22FFCC-039E-4224-9663-114E1199D981}" sibTransId="{3915F962-8163-47D4-9558-12A148372598}"/>
    <dgm:cxn modelId="{565C3215-E237-412D-A689-1017785D7194}" srcId="{5C5F4BF7-7A20-4451-936E-787A51DDB24E}" destId="{09EE287F-ABEE-434F-AC72-1DBF114B57EA}" srcOrd="3" destOrd="0" parTransId="{DB9430BE-9B79-4A68-9778-6EB218C8AD57}" sibTransId="{8C19E4EA-5D45-4A6C-B622-F3E1C5C569CD}"/>
    <dgm:cxn modelId="{BEA2A116-FE21-4D18-9890-7E4F3057A658}" type="presOf" srcId="{DB9430BE-9B79-4A68-9778-6EB218C8AD57}" destId="{AB0F0DD4-6748-4D49-A631-6F4F5B741703}" srcOrd="1" destOrd="0" presId="urn:microsoft.com/office/officeart/2005/8/layout/radial1"/>
    <dgm:cxn modelId="{AB926CAD-9891-4665-AEE9-CA7B7DF6CC5B}" srcId="{5C5F4BF7-7A20-4451-936E-787A51DDB24E}" destId="{5DE1BF40-3A54-4DA9-AD5B-56DB88CE9903}" srcOrd="2" destOrd="0" parTransId="{98EDA89D-6806-4830-AF49-890092BE4249}" sibTransId="{52A6D577-8075-4000-ABC8-1000FCE93281}"/>
    <dgm:cxn modelId="{3956B752-A618-44DE-831F-013C2C2E42C2}" srcId="{5C5F4BF7-7A20-4451-936E-787A51DDB24E}" destId="{57150B68-8775-4EE8-B4AF-F8B004E939AC}" srcOrd="4" destOrd="0" parTransId="{CF1C06C4-ABD3-48A2-8D75-514A442B794E}" sibTransId="{ADEB2245-3378-4537-A431-7B92EEE2DD75}"/>
    <dgm:cxn modelId="{69BC69FB-122D-434C-BEF7-EF5B60B16116}" type="presOf" srcId="{C49B28C0-3DB3-4EC2-A14E-E1BC631DCCD5}" destId="{3B947630-A372-43E7-8B7F-0ED6AD69F24E}" srcOrd="0" destOrd="0" presId="urn:microsoft.com/office/officeart/2005/8/layout/radial1"/>
    <dgm:cxn modelId="{058E38E1-6B84-410A-BE7A-F30FD4E9B187}" type="presOf" srcId="{5C22FFCC-039E-4224-9663-114E1199D981}" destId="{7732E8E4-0C46-4920-B7EA-FD5D8C284506}" srcOrd="1" destOrd="0" presId="urn:microsoft.com/office/officeart/2005/8/layout/radial1"/>
    <dgm:cxn modelId="{59F957E7-1D0C-4503-9E8A-AFD26B4E3DB7}" srcId="{DB4C03A1-3665-4D72-B764-89BE72305EAA}" destId="{5C5F4BF7-7A20-4451-936E-787A51DDB24E}" srcOrd="0" destOrd="0" parTransId="{43C3A710-0469-4EF8-A89E-4039843B247D}" sibTransId="{8533ADCE-EA41-48CA-9B0D-42193A05D143}"/>
    <dgm:cxn modelId="{EF6A599F-298B-4F7C-AAF4-A7785AE88386}" type="presOf" srcId="{98EDA89D-6806-4830-AF49-890092BE4249}" destId="{B8B7B27B-BFB2-470C-8D97-6E907B12FF0D}" srcOrd="0" destOrd="0" presId="urn:microsoft.com/office/officeart/2005/8/layout/radial1"/>
    <dgm:cxn modelId="{57FAE378-D0E5-40DF-848A-09718B4F1488}" type="presParOf" srcId="{F1EB8DB8-EE4F-4679-B00D-1F8F830EFF87}" destId="{713EF053-1559-40C1-A759-6689779B6AA9}" srcOrd="0" destOrd="0" presId="urn:microsoft.com/office/officeart/2005/8/layout/radial1"/>
    <dgm:cxn modelId="{0A620A73-C20C-4907-A89F-81EB58CDDA5B}" type="presParOf" srcId="{F1EB8DB8-EE4F-4679-B00D-1F8F830EFF87}" destId="{27CCB351-41D7-4A23-8B7D-9DBF5ECF4419}" srcOrd="1" destOrd="0" presId="urn:microsoft.com/office/officeart/2005/8/layout/radial1"/>
    <dgm:cxn modelId="{D73512F2-FCA1-42CF-9E1D-AB3036E674BD}" type="presParOf" srcId="{27CCB351-41D7-4A23-8B7D-9DBF5ECF4419}" destId="{7732E8E4-0C46-4920-B7EA-FD5D8C284506}" srcOrd="0" destOrd="0" presId="urn:microsoft.com/office/officeart/2005/8/layout/radial1"/>
    <dgm:cxn modelId="{EECA8547-F16D-4D64-970F-4FC61FBF05EE}" type="presParOf" srcId="{F1EB8DB8-EE4F-4679-B00D-1F8F830EFF87}" destId="{DEC7A4BE-3BCA-4A59-AFB0-F900D6703775}" srcOrd="2" destOrd="0" presId="urn:microsoft.com/office/officeart/2005/8/layout/radial1"/>
    <dgm:cxn modelId="{DAD8CF9B-EB0B-463F-9FEC-8428B46400E2}" type="presParOf" srcId="{F1EB8DB8-EE4F-4679-B00D-1F8F830EFF87}" destId="{0E8B0541-E510-48E1-8B9C-79A2A22CE2E4}" srcOrd="3" destOrd="0" presId="urn:microsoft.com/office/officeart/2005/8/layout/radial1"/>
    <dgm:cxn modelId="{9D88E5B6-DFB5-434F-A77E-2A1782CD1C21}" type="presParOf" srcId="{0E8B0541-E510-48E1-8B9C-79A2A22CE2E4}" destId="{7C772EED-7745-4781-9F49-C48EA9EE33D3}" srcOrd="0" destOrd="0" presId="urn:microsoft.com/office/officeart/2005/8/layout/radial1"/>
    <dgm:cxn modelId="{0A50C1F8-D13E-416E-9397-1049A59B95D1}" type="presParOf" srcId="{F1EB8DB8-EE4F-4679-B00D-1F8F830EFF87}" destId="{3B947630-A372-43E7-8B7F-0ED6AD69F24E}" srcOrd="4" destOrd="0" presId="urn:microsoft.com/office/officeart/2005/8/layout/radial1"/>
    <dgm:cxn modelId="{8E537EAE-3388-4116-9217-C65754B2C588}" type="presParOf" srcId="{F1EB8DB8-EE4F-4679-B00D-1F8F830EFF87}" destId="{B8B7B27B-BFB2-470C-8D97-6E907B12FF0D}" srcOrd="5" destOrd="0" presId="urn:microsoft.com/office/officeart/2005/8/layout/radial1"/>
    <dgm:cxn modelId="{CEC61785-7680-4CDD-9365-97A46AF4947C}" type="presParOf" srcId="{B8B7B27B-BFB2-470C-8D97-6E907B12FF0D}" destId="{62A00811-783D-427B-89AF-DF106209B1BD}" srcOrd="0" destOrd="0" presId="urn:microsoft.com/office/officeart/2005/8/layout/radial1"/>
    <dgm:cxn modelId="{0117631C-067C-4ED7-9611-46853E3BE73A}" type="presParOf" srcId="{F1EB8DB8-EE4F-4679-B00D-1F8F830EFF87}" destId="{5C92B4AF-6C18-48CE-AE74-62416AEE4012}" srcOrd="6" destOrd="0" presId="urn:microsoft.com/office/officeart/2005/8/layout/radial1"/>
    <dgm:cxn modelId="{EBE64600-127A-4BE6-9EED-47A86C054093}" type="presParOf" srcId="{F1EB8DB8-EE4F-4679-B00D-1F8F830EFF87}" destId="{01AE3A01-A910-42F2-9A6F-79FE4555415D}" srcOrd="7" destOrd="0" presId="urn:microsoft.com/office/officeart/2005/8/layout/radial1"/>
    <dgm:cxn modelId="{F07397BA-5EBC-4B2B-9153-3333B512F964}" type="presParOf" srcId="{01AE3A01-A910-42F2-9A6F-79FE4555415D}" destId="{AB0F0DD4-6748-4D49-A631-6F4F5B741703}" srcOrd="0" destOrd="0" presId="urn:microsoft.com/office/officeart/2005/8/layout/radial1"/>
    <dgm:cxn modelId="{6DCDE75B-F21D-45DF-9310-D667563B575D}" type="presParOf" srcId="{F1EB8DB8-EE4F-4679-B00D-1F8F830EFF87}" destId="{58DD0F8E-5939-47B4-A72E-272838519B7E}" srcOrd="8" destOrd="0" presId="urn:microsoft.com/office/officeart/2005/8/layout/radial1"/>
    <dgm:cxn modelId="{2B1EC682-6D3B-4D1D-8CCA-DD7F702BB329}" type="presParOf" srcId="{F1EB8DB8-EE4F-4679-B00D-1F8F830EFF87}" destId="{FA67E4C2-2F97-449F-8CD5-1E56CA9C403F}" srcOrd="9" destOrd="0" presId="urn:microsoft.com/office/officeart/2005/8/layout/radial1"/>
    <dgm:cxn modelId="{0C52D0E9-8776-4C56-A34C-1FBE874CFEA8}" type="presParOf" srcId="{FA67E4C2-2F97-449F-8CD5-1E56CA9C403F}" destId="{72F62E8D-8DC6-4884-9158-25AF116A85D2}" srcOrd="0" destOrd="0" presId="urn:microsoft.com/office/officeart/2005/8/layout/radial1"/>
    <dgm:cxn modelId="{FE79F2B3-92E2-4957-A41C-9AB5F55E2A4F}" type="presParOf" srcId="{F1EB8DB8-EE4F-4679-B00D-1F8F830EFF87}" destId="{C9BBBDED-BF4F-44F5-8912-E58A6B7245B3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EF053-1559-40C1-A759-6689779B6AA9}">
      <dsp:nvSpPr>
        <dsp:cNvPr id="0" name=""/>
        <dsp:cNvSpPr/>
      </dsp:nvSpPr>
      <dsp:spPr>
        <a:xfrm>
          <a:off x="1012656" y="1027979"/>
          <a:ext cx="1143039" cy="7889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/>
            <a:t>Массовая культура</a:t>
          </a:r>
        </a:p>
      </dsp:txBody>
      <dsp:txXfrm>
        <a:off x="1180050" y="1143524"/>
        <a:ext cx="808251" cy="557903"/>
      </dsp:txXfrm>
    </dsp:sp>
    <dsp:sp modelId="{27CCB351-41D7-4A23-8B7D-9DBF5ECF4419}">
      <dsp:nvSpPr>
        <dsp:cNvPr id="0" name=""/>
        <dsp:cNvSpPr/>
      </dsp:nvSpPr>
      <dsp:spPr>
        <a:xfrm rot="16200000">
          <a:off x="1465357" y="886748"/>
          <a:ext cx="237637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237637" y="2241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578235" y="903219"/>
        <a:ext cx="11881" cy="11881"/>
      </dsp:txXfrm>
    </dsp:sp>
    <dsp:sp modelId="{DEC7A4BE-3BCA-4A59-AFB0-F900D6703775}">
      <dsp:nvSpPr>
        <dsp:cNvPr id="0" name=""/>
        <dsp:cNvSpPr/>
      </dsp:nvSpPr>
      <dsp:spPr>
        <a:xfrm>
          <a:off x="1189679" y="1347"/>
          <a:ext cx="788993" cy="7889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/>
            <a:t>2</a:t>
          </a:r>
        </a:p>
      </dsp:txBody>
      <dsp:txXfrm>
        <a:off x="1305224" y="116892"/>
        <a:ext cx="557903" cy="557903"/>
      </dsp:txXfrm>
    </dsp:sp>
    <dsp:sp modelId="{0E8B0541-E510-48E1-8B9C-79A2A22CE2E4}">
      <dsp:nvSpPr>
        <dsp:cNvPr id="0" name=""/>
        <dsp:cNvSpPr/>
      </dsp:nvSpPr>
      <dsp:spPr>
        <a:xfrm rot="20520000">
          <a:off x="2099107" y="1218386"/>
          <a:ext cx="88428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88428" y="2241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41110" y="1238587"/>
        <a:ext cx="4421" cy="4421"/>
      </dsp:txXfrm>
    </dsp:sp>
    <dsp:sp modelId="{3B947630-A372-43E7-8B7F-0ED6AD69F24E}">
      <dsp:nvSpPr>
        <dsp:cNvPr id="0" name=""/>
        <dsp:cNvSpPr/>
      </dsp:nvSpPr>
      <dsp:spPr>
        <a:xfrm>
          <a:off x="2166063" y="710732"/>
          <a:ext cx="788993" cy="7889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/>
            <a:t>3</a:t>
          </a:r>
        </a:p>
      </dsp:txBody>
      <dsp:txXfrm>
        <a:off x="2281608" y="826277"/>
        <a:ext cx="557903" cy="557903"/>
      </dsp:txXfrm>
    </dsp:sp>
    <dsp:sp modelId="{B8B7B27B-BFB2-470C-8D97-6E907B12FF0D}">
      <dsp:nvSpPr>
        <dsp:cNvPr id="0" name=""/>
        <dsp:cNvSpPr/>
      </dsp:nvSpPr>
      <dsp:spPr>
        <a:xfrm rot="3240000">
          <a:off x="1799932" y="1832086"/>
          <a:ext cx="196251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196251" y="2241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893152" y="1849591"/>
        <a:ext cx="9812" cy="9812"/>
      </dsp:txXfrm>
    </dsp:sp>
    <dsp:sp modelId="{5C92B4AF-6C18-48CE-AE74-62416AEE4012}">
      <dsp:nvSpPr>
        <dsp:cNvPr id="0" name=""/>
        <dsp:cNvSpPr/>
      </dsp:nvSpPr>
      <dsp:spPr>
        <a:xfrm>
          <a:off x="1793118" y="1858541"/>
          <a:ext cx="788993" cy="7889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/>
            <a:t>5</a:t>
          </a:r>
        </a:p>
      </dsp:txBody>
      <dsp:txXfrm>
        <a:off x="1908663" y="1974086"/>
        <a:ext cx="557903" cy="557903"/>
      </dsp:txXfrm>
    </dsp:sp>
    <dsp:sp modelId="{01AE3A01-A910-42F2-9A6F-79FE4555415D}">
      <dsp:nvSpPr>
        <dsp:cNvPr id="0" name=""/>
        <dsp:cNvSpPr/>
      </dsp:nvSpPr>
      <dsp:spPr>
        <a:xfrm rot="7560000">
          <a:off x="1172167" y="1832086"/>
          <a:ext cx="196251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196251" y="2241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265387" y="1849591"/>
        <a:ext cx="9812" cy="9812"/>
      </dsp:txXfrm>
    </dsp:sp>
    <dsp:sp modelId="{58DD0F8E-5939-47B4-A72E-272838519B7E}">
      <dsp:nvSpPr>
        <dsp:cNvPr id="0" name=""/>
        <dsp:cNvSpPr/>
      </dsp:nvSpPr>
      <dsp:spPr>
        <a:xfrm>
          <a:off x="586240" y="1858541"/>
          <a:ext cx="788993" cy="7889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/>
            <a:t>4</a:t>
          </a:r>
        </a:p>
      </dsp:txBody>
      <dsp:txXfrm>
        <a:off x="701785" y="1974086"/>
        <a:ext cx="557903" cy="557903"/>
      </dsp:txXfrm>
    </dsp:sp>
    <dsp:sp modelId="{FA67E4C2-2F97-449F-8CD5-1E56CA9C403F}">
      <dsp:nvSpPr>
        <dsp:cNvPr id="0" name=""/>
        <dsp:cNvSpPr/>
      </dsp:nvSpPr>
      <dsp:spPr>
        <a:xfrm rot="11880000">
          <a:off x="980816" y="1218386"/>
          <a:ext cx="88428" cy="44824"/>
        </a:xfrm>
        <a:custGeom>
          <a:avLst/>
          <a:gdLst/>
          <a:ahLst/>
          <a:cxnLst/>
          <a:rect l="0" t="0" r="0" b="0"/>
          <a:pathLst>
            <a:path>
              <a:moveTo>
                <a:pt x="0" y="22412"/>
              </a:moveTo>
              <a:lnTo>
                <a:pt x="88428" y="2241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1022819" y="1238587"/>
        <a:ext cx="4421" cy="4421"/>
      </dsp:txXfrm>
    </dsp:sp>
    <dsp:sp modelId="{C9BBBDED-BF4F-44F5-8912-E58A6B7245B3}">
      <dsp:nvSpPr>
        <dsp:cNvPr id="0" name=""/>
        <dsp:cNvSpPr/>
      </dsp:nvSpPr>
      <dsp:spPr>
        <a:xfrm>
          <a:off x="213294" y="710732"/>
          <a:ext cx="788993" cy="7889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/>
            <a:t>1</a:t>
          </a:r>
        </a:p>
      </dsp:txBody>
      <dsp:txXfrm>
        <a:off x="328839" y="826277"/>
        <a:ext cx="557903" cy="557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9C351-83B3-4E42-B5B6-321965787B30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3A156-7528-4C3F-A279-3E4EA09F9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7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TextShape 1"/>
          <p:cNvSpPr txBox="1"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</p:sp>
      <p:sp>
        <p:nvSpPr>
          <p:cNvPr id="599" name="CustomShape 2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/>
            <a:fld id="{56EBFF66-8613-4AA0-944A-B67CA5968824}" type="slidenum">
              <a:rPr lang="ru-RU" sz="1200">
                <a:latin typeface="Arial"/>
              </a:rPr>
              <a:pPr algn="r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PlaceHolder 1"/>
          <p:cNvSpPr>
            <a:spLocks noGrp="1"/>
          </p:cNvSpPr>
          <p:nvPr>
            <p:ph type="title"/>
          </p:nvPr>
        </p:nvSpPr>
        <p:spPr>
          <a:xfrm>
            <a:off x="456840" y="28440"/>
            <a:ext cx="7543800" cy="138924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endParaRPr/>
          </a:p>
        </p:txBody>
      </p:sp>
      <p:sp>
        <p:nvSpPr>
          <p:cNvPr id="384" name="PlaceHolder 2"/>
          <p:cNvSpPr>
            <a:spLocks noGrp="1"/>
          </p:cNvSpPr>
          <p:nvPr>
            <p:ph type="body"/>
          </p:nvPr>
        </p:nvSpPr>
        <p:spPr>
          <a:xfrm>
            <a:off x="457200" y="1719360"/>
            <a:ext cx="8229600" cy="21042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sp>
        <p:nvSpPr>
          <p:cNvPr id="385" name="PlaceHolder 3"/>
          <p:cNvSpPr>
            <a:spLocks noGrp="1"/>
          </p:cNvSpPr>
          <p:nvPr>
            <p:ph type="body"/>
          </p:nvPr>
        </p:nvSpPr>
        <p:spPr>
          <a:xfrm>
            <a:off x="457200" y="4023720"/>
            <a:ext cx="8229600" cy="21042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5067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9165A00-A8F8-4056-A194-BFED2AA2EB07}" type="datetimeFigureOut">
              <a:rPr lang="ru-RU" smtClean="0"/>
              <a:t>04.04.2020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712968" cy="1944216"/>
          </a:xfrm>
        </p:spPr>
        <p:txBody>
          <a:bodyPr>
            <a:noAutofit/>
          </a:bodyPr>
          <a:lstStyle/>
          <a:p>
            <a:pPr marL="182880" algn="ctr"/>
            <a:r>
              <a:rPr lang="ru-RU" sz="3200" dirty="0"/>
              <a:t>Тема урока:</a:t>
            </a:r>
            <a:br>
              <a:rPr lang="ru-RU" sz="3200" dirty="0"/>
            </a:br>
            <a:r>
              <a:rPr lang="ru-RU" sz="3200" dirty="0"/>
              <a:t>Тенденции развития современного искусства.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424936" cy="3888432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Всемирная история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ЕМН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четверть: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 </a:t>
            </a:r>
            <a:endParaRPr lang="ru-RU" sz="7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</a:t>
            </a:r>
            <a:r>
              <a:rPr lang="ru-RU" sz="7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7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10.4.2.4 определять тенденции развития современного искусства, выявляя изменения и преемственность;</a:t>
            </a: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10.4.2.5 объяснять особенности массовой культуры, анализируя ее влияние на современное общество.</a:t>
            </a:r>
          </a:p>
          <a:p>
            <a:pPr algn="l"/>
            <a:endParaRPr lang="ru-RU" dirty="0" smtClean="0"/>
          </a:p>
          <a:p>
            <a:pPr algn="l"/>
            <a:endParaRPr lang="ru-RU" dirty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/>
          <a:lstStyle/>
          <a:p>
            <a:pPr algn="ctr"/>
            <a:r>
              <a:rPr lang="ru-RU" dirty="0" smtClean="0"/>
              <a:t>Мотивационная 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0324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Учащимся предлагаются рисунки чемодана, мясорубки, корзины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Чемодан </a:t>
            </a:r>
            <a:r>
              <a:rPr lang="ru-RU" dirty="0"/>
              <a:t>– всё, что пригодится в дальнейшем.</a:t>
            </a:r>
          </a:p>
          <a:p>
            <a:pPr marL="0" indent="0">
              <a:buNone/>
            </a:pPr>
            <a:r>
              <a:rPr lang="ru-RU" dirty="0"/>
              <a:t>Мясорубка – информацию переработаю.</a:t>
            </a:r>
          </a:p>
          <a:p>
            <a:pPr marL="0" indent="0">
              <a:buNone/>
            </a:pPr>
            <a:r>
              <a:rPr lang="ru-RU" dirty="0"/>
              <a:t>Корзина – всё выброшу.</a:t>
            </a:r>
          </a:p>
          <a:p>
            <a:pPr marL="0" indent="0">
              <a:buNone/>
            </a:pPr>
            <a:r>
              <a:rPr lang="ru-RU" i="1" dirty="0"/>
              <a:t> (напротив каждого рисунка дать развёрнутый ответ, подумав над своей работой на занятии)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2571750"/>
            <a:ext cx="792088" cy="641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571750"/>
            <a:ext cx="864096" cy="641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1" y="2420888"/>
            <a:ext cx="79208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720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История современного искусства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347864" y="1700808"/>
            <a:ext cx="5300072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Современное искусство (англ. </a:t>
            </a:r>
            <a:r>
              <a:rPr lang="ru-RU" sz="2000" dirty="0" err="1"/>
              <a:t>contemporary</a:t>
            </a:r>
            <a:r>
              <a:rPr lang="ru-RU" sz="2000" dirty="0"/>
              <a:t> </a:t>
            </a:r>
            <a:r>
              <a:rPr lang="ru-RU" sz="2000" dirty="0" err="1"/>
              <a:t>art</a:t>
            </a:r>
            <a:r>
              <a:rPr lang="ru-RU" sz="2000" dirty="0"/>
              <a:t>, иногда в качестве синонима используют определение актуальное искусство), — искусство, созданное в недавнем прошлом и в настоящее время. С течением времени современное когда-то искусство становится достоянием истории.</a:t>
            </a:r>
          </a:p>
          <a:p>
            <a:pPr marL="0" indent="0">
              <a:buNone/>
            </a:pPr>
            <a:r>
              <a:rPr lang="ru-RU" sz="2000" dirty="0"/>
              <a:t>	На данный момент времени современным искусством считают произведения, созданные в период с 1970-х по нынешний день.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3761" y="400506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Э. </a:t>
            </a:r>
            <a:r>
              <a:rPr lang="ru-RU" dirty="0" err="1"/>
              <a:t>Уорхол</a:t>
            </a:r>
            <a:endParaRPr lang="ru-RU" dirty="0"/>
          </a:p>
          <a:p>
            <a:pPr algn="ctr"/>
            <a:r>
              <a:rPr lang="ru-RU" dirty="0" smtClean="0"/>
              <a:t>«Серебряная Лиз»</a:t>
            </a:r>
            <a:endParaRPr lang="ru-RU" dirty="0"/>
          </a:p>
        </p:txBody>
      </p:sp>
      <p:pic>
        <p:nvPicPr>
          <p:cNvPr id="7" name="Picture 8" descr="20100701_warh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41922"/>
            <a:ext cx="2160587" cy="212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577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История современного искусства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6016" y="1340768"/>
            <a:ext cx="4032448" cy="41044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Историю развития новых направлений искусства ХХ столетия можно разделить условно на два больших этапа: модернизм (</a:t>
            </a:r>
            <a:r>
              <a:rPr lang="ru-RU" sz="1800" dirty="0" err="1"/>
              <a:t>modern</a:t>
            </a:r>
            <a:r>
              <a:rPr lang="ru-RU" sz="1800" dirty="0"/>
              <a:t> </a:t>
            </a:r>
            <a:r>
              <a:rPr lang="ru-RU" sz="1800" dirty="0" err="1"/>
              <a:t>art</a:t>
            </a:r>
            <a:r>
              <a:rPr lang="ru-RU" sz="1800" dirty="0"/>
              <a:t>) — искусство от эпохи импрессионизма (начиная приблизительно с 1880 года) до 1960-1970-х годов и современное искусство — от 70-х  прошлого века до настоящего времени.</a:t>
            </a:r>
            <a:endParaRPr lang="ru-RU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1" y="4581128"/>
            <a:ext cx="3600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М. </a:t>
            </a:r>
            <a:r>
              <a:rPr lang="ru-RU" dirty="0" err="1"/>
              <a:t>Дюшамп</a:t>
            </a:r>
            <a:endParaRPr lang="ru-RU" dirty="0"/>
          </a:p>
          <a:p>
            <a:pPr algn="ctr"/>
            <a:r>
              <a:rPr lang="ru-RU" dirty="0" smtClean="0"/>
              <a:t>«</a:t>
            </a:r>
            <a:r>
              <a:rPr lang="en-US" dirty="0" smtClean="0"/>
              <a:t>LHOOQ</a:t>
            </a:r>
            <a:r>
              <a:rPr lang="ru-RU" dirty="0" smtClean="0"/>
              <a:t>»</a:t>
            </a:r>
            <a:endParaRPr lang="en-US" dirty="0" err="1"/>
          </a:p>
        </p:txBody>
      </p:sp>
      <p:pic>
        <p:nvPicPr>
          <p:cNvPr id="7" name="Picture 6" descr="popeart_et_dada_1_ducha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768"/>
            <a:ext cx="2232248" cy="31449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851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TextShape 1"/>
          <p:cNvSpPr txBox="1"/>
          <p:nvPr/>
        </p:nvSpPr>
        <p:spPr>
          <a:xfrm>
            <a:off x="539280" y="0"/>
            <a:ext cx="7472520" cy="90792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478" name="TextShape 2"/>
          <p:cNvSpPr txBox="1"/>
          <p:nvPr/>
        </p:nvSpPr>
        <p:spPr>
          <a:xfrm>
            <a:off x="428596" y="907920"/>
            <a:ext cx="8258204" cy="2881120"/>
          </a:xfrm>
          <a:prstGeom prst="rect">
            <a:avLst/>
          </a:prstGeom>
        </p:spPr>
        <p:txBody>
          <a:bodyPr lIns="90000" tIns="46800" rIns="90000" bIns="46800"/>
          <a:lstStyle/>
          <a:p>
            <a:pPr>
              <a:lnSpc>
                <a:spcPct val="90000"/>
              </a:lnSpc>
            </a:pPr>
            <a:r>
              <a:rPr lang="en-US" sz="1700" dirty="0">
                <a:solidFill>
                  <a:srgbClr val="000000"/>
                </a:solidFill>
                <a:latin typeface="a_PlakatCmpl"/>
              </a:rPr>
              <a:t>	</a:t>
            </a:r>
            <a:endParaRPr dirty="0"/>
          </a:p>
          <a:p>
            <a:pPr algn="ctr">
              <a:lnSpc>
                <a:spcPct val="90000"/>
              </a:lnSpc>
            </a:pPr>
            <a:r>
              <a:rPr lang="en-US" b="1" dirty="0" err="1" smtClean="0">
                <a:solidFill>
                  <a:schemeClr val="accent4">
                    <a:lumMod val="50000"/>
                  </a:schemeClr>
                </a:solidFill>
              </a:rPr>
              <a:t>Массовая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50000"/>
                  </a:schemeClr>
                </a:solidFill>
              </a:rPr>
              <a:t>культура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/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/>
              <a:t>вид</a:t>
            </a:r>
            <a:r>
              <a:rPr lang="en-US" dirty="0"/>
              <a:t> </a:t>
            </a:r>
            <a:r>
              <a:rPr lang="en-US" dirty="0" err="1"/>
              <a:t>культуры</a:t>
            </a:r>
            <a:r>
              <a:rPr lang="en-US" dirty="0"/>
              <a:t>, </a:t>
            </a:r>
            <a:r>
              <a:rPr lang="en-US" dirty="0" err="1"/>
              <a:t>характеризующийся</a:t>
            </a:r>
            <a:r>
              <a:rPr lang="en-US" dirty="0"/>
              <a:t> </a:t>
            </a:r>
            <a:r>
              <a:rPr lang="en-US" dirty="0" err="1"/>
              <a:t>производством</a:t>
            </a:r>
            <a:r>
              <a:rPr lang="en-US" dirty="0"/>
              <a:t> </a:t>
            </a:r>
            <a:r>
              <a:rPr lang="en-US" dirty="0" err="1"/>
              <a:t>культурных</a:t>
            </a:r>
            <a:r>
              <a:rPr lang="en-US" dirty="0"/>
              <a:t> </a:t>
            </a:r>
            <a:r>
              <a:rPr lang="en-US" dirty="0" err="1"/>
              <a:t>ценностей</a:t>
            </a:r>
            <a:r>
              <a:rPr lang="en-US" dirty="0"/>
              <a:t>: </a:t>
            </a:r>
            <a:endParaRPr lang="ru-RU" dirty="0" smtClean="0"/>
          </a:p>
          <a:p>
            <a:pPr algn="just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- </a:t>
            </a:r>
            <a:r>
              <a:rPr lang="en-US" dirty="0" err="1"/>
              <a:t>рассчитанных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массовое</a:t>
            </a:r>
            <a:r>
              <a:rPr lang="en-US" dirty="0"/>
              <a:t> </a:t>
            </a:r>
            <a:r>
              <a:rPr lang="en-US" dirty="0" err="1"/>
              <a:t>потребление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усредненный</a:t>
            </a:r>
            <a:r>
              <a:rPr lang="en-US" dirty="0"/>
              <a:t> </a:t>
            </a:r>
            <a:r>
              <a:rPr lang="ru-RU" dirty="0" smtClean="0"/>
              <a:t>  </a:t>
            </a:r>
            <a:r>
              <a:rPr lang="en-US" dirty="0" err="1" smtClean="0"/>
              <a:t>массовый</a:t>
            </a:r>
            <a:r>
              <a:rPr lang="en-US" dirty="0" smtClean="0"/>
              <a:t> </a:t>
            </a:r>
            <a:r>
              <a:rPr lang="en-US" dirty="0" err="1"/>
              <a:t>вкус</a:t>
            </a:r>
            <a:r>
              <a:rPr lang="en-US" dirty="0"/>
              <a:t>; </a:t>
            </a:r>
            <a:endParaRPr dirty="0"/>
          </a:p>
          <a:p>
            <a:pPr algn="just">
              <a:lnSpc>
                <a:spcPct val="90000"/>
              </a:lnSpc>
            </a:pPr>
            <a:r>
              <a:rPr lang="en-US" dirty="0" smtClean="0"/>
              <a:t>- </a:t>
            </a:r>
            <a:r>
              <a:rPr lang="en-US" dirty="0" err="1" smtClean="0"/>
              <a:t>стандартизованных</a:t>
            </a:r>
            <a:r>
              <a:rPr lang="en-US" dirty="0" smtClean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форме</a:t>
            </a:r>
            <a:r>
              <a:rPr lang="en-US" dirty="0"/>
              <a:t> и </a:t>
            </a:r>
            <a:r>
              <a:rPr lang="en-US" dirty="0" err="1"/>
              <a:t>содержанию</a:t>
            </a:r>
            <a:r>
              <a:rPr lang="en-US" dirty="0"/>
              <a:t>; </a:t>
            </a:r>
            <a:endParaRPr dirty="0"/>
          </a:p>
          <a:p>
            <a:pPr algn="just">
              <a:lnSpc>
                <a:spcPct val="90000"/>
              </a:lnSpc>
            </a:pPr>
            <a:r>
              <a:rPr lang="en-US" dirty="0" smtClean="0"/>
              <a:t>- </a:t>
            </a:r>
            <a:r>
              <a:rPr lang="en-US" dirty="0" err="1" smtClean="0"/>
              <a:t>предполагающих</a:t>
            </a:r>
            <a:r>
              <a:rPr lang="en-US" dirty="0" smtClean="0"/>
              <a:t> </a:t>
            </a:r>
            <a:r>
              <a:rPr lang="en-US" dirty="0" err="1"/>
              <a:t>коммерческий</a:t>
            </a:r>
            <a:r>
              <a:rPr lang="en-US" dirty="0"/>
              <a:t> </a:t>
            </a:r>
            <a:r>
              <a:rPr lang="en-US" dirty="0" err="1"/>
              <a:t>успех</a:t>
            </a:r>
            <a:r>
              <a:rPr lang="en-US" dirty="0"/>
              <a:t>; </a:t>
            </a:r>
            <a:r>
              <a:rPr lang="en-US" dirty="0" smtClean="0"/>
              <a:t>и </a:t>
            </a:r>
            <a:r>
              <a:rPr lang="en-US" dirty="0" err="1"/>
              <a:t>распространяемых</a:t>
            </a:r>
            <a:r>
              <a:rPr lang="en-US" dirty="0"/>
              <a:t> </a:t>
            </a:r>
            <a:r>
              <a:rPr lang="en-US" dirty="0" err="1"/>
              <a:t>средствами</a:t>
            </a:r>
            <a:r>
              <a:rPr lang="en-US" dirty="0"/>
              <a:t> </a:t>
            </a:r>
            <a:r>
              <a:rPr lang="en-US" dirty="0" err="1"/>
              <a:t>массовой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b="1" dirty="0">
                <a:solidFill>
                  <a:srgbClr val="3333FF"/>
                </a:solidFill>
              </a:rPr>
              <a:t>. </a:t>
            </a:r>
            <a:endParaRPr dirty="0"/>
          </a:p>
          <a:p>
            <a:pPr algn="just">
              <a:lnSpc>
                <a:spcPct val="90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Ее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потребляют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все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люди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независимо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от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страны</a:t>
            </a:r>
            <a:r>
              <a:rPr lang="en-US" dirty="0">
                <a:solidFill>
                  <a:srgbClr val="000000"/>
                </a:solidFill>
              </a:rPr>
              <a:t> и </a:t>
            </a:r>
            <a:r>
              <a:rPr lang="en-US" dirty="0" err="1">
                <a:solidFill>
                  <a:srgbClr val="000000"/>
                </a:solidFill>
              </a:rPr>
              <a:t>места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проживания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dirty="0" err="1">
                <a:solidFill>
                  <a:srgbClr val="000000"/>
                </a:solidFill>
              </a:rPr>
              <a:t>Это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культура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повседневной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жизни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представленная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самой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широкой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аудитории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по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различным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каналам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включая</a:t>
            </a:r>
            <a:r>
              <a:rPr lang="en-US" dirty="0">
                <a:solidFill>
                  <a:srgbClr val="000000"/>
                </a:solidFill>
              </a:rPr>
              <a:t> и </a:t>
            </a:r>
            <a:r>
              <a:rPr lang="en-US" dirty="0" err="1">
                <a:solidFill>
                  <a:srgbClr val="000000"/>
                </a:solidFill>
              </a:rPr>
              <a:t>средства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массовой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информации</a:t>
            </a:r>
            <a:r>
              <a:rPr lang="en-US" dirty="0">
                <a:solidFill>
                  <a:srgbClr val="000000"/>
                </a:solidFill>
              </a:rPr>
              <a:t> и </a:t>
            </a:r>
            <a:r>
              <a:rPr lang="en-US" dirty="0" err="1">
                <a:solidFill>
                  <a:srgbClr val="000000"/>
                </a:solidFill>
              </a:rPr>
              <a:t>коммуникации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dirty="0"/>
          </a:p>
        </p:txBody>
      </p:sp>
      <p:sp>
        <p:nvSpPr>
          <p:cNvPr id="479" name="TextShape 3"/>
          <p:cNvSpPr txBox="1"/>
          <p:nvPr/>
        </p:nvSpPr>
        <p:spPr>
          <a:xfrm>
            <a:off x="457200" y="4436640"/>
            <a:ext cx="8229600" cy="24210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pic>
        <p:nvPicPr>
          <p:cNvPr id="480" name="Рисунок 479"/>
          <p:cNvPicPr/>
          <p:nvPr/>
        </p:nvPicPr>
        <p:blipFill>
          <a:blip r:embed="rId3"/>
          <a:stretch>
            <a:fillRect/>
          </a:stretch>
        </p:blipFill>
        <p:spPr>
          <a:xfrm>
            <a:off x="539280" y="4077072"/>
            <a:ext cx="3263760" cy="2449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81" name="Рисунок 480"/>
          <p:cNvPicPr/>
          <p:nvPr/>
        </p:nvPicPr>
        <p:blipFill>
          <a:blip r:embed="rId4"/>
          <a:stretch>
            <a:fillRect/>
          </a:stretch>
        </p:blipFill>
        <p:spPr>
          <a:xfrm>
            <a:off x="4862963" y="3976965"/>
            <a:ext cx="3384720" cy="2538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/>
          <a:lstStyle/>
          <a:p>
            <a:pPr algn="ctr"/>
            <a:r>
              <a:rPr lang="ru-RU" dirty="0" smtClean="0"/>
              <a:t>Массовая </a:t>
            </a:r>
            <a:r>
              <a:rPr lang="ru-RU" dirty="0" err="1" smtClean="0"/>
              <a:t>культурв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75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TextShape 1"/>
          <p:cNvSpPr txBox="1"/>
          <p:nvPr/>
        </p:nvSpPr>
        <p:spPr>
          <a:xfrm>
            <a:off x="456840" y="28440"/>
            <a:ext cx="7543800" cy="138924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endParaRPr/>
          </a:p>
        </p:txBody>
      </p:sp>
      <p:sp>
        <p:nvSpPr>
          <p:cNvPr id="490" name="TextShape 2"/>
          <p:cNvSpPr txBox="1"/>
          <p:nvPr/>
        </p:nvSpPr>
        <p:spPr>
          <a:xfrm>
            <a:off x="457200" y="1719360"/>
            <a:ext cx="8229600" cy="441144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/>
          </a:p>
        </p:txBody>
      </p:sp>
      <p:pic>
        <p:nvPicPr>
          <p:cNvPr id="491" name="Рисунок 490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585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6540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Видео-ресурсы по теме</a:t>
            </a:r>
            <a:endParaRPr lang="ru-RU" sz="6000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8424936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Видео-ресурс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«Основные тенденции развития мирового искусства | Всемирная история 11 класс #23 |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Инфоурок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https://youtu.be/Har11hBBeLc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Видео-ресурс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«Массовая культура Школа обществознания 10 класс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https://youtu.be/vcMpTeqVUxE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99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41" y="957472"/>
            <a:ext cx="483433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Прием: «Ассоциативная карта».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Подобрать ассоциативные термины к рассматриваемому и составить их определения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первый ассоциативный термин.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Указывает второй ассоциативный термин.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третий ассоциативный термин.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Указывает четвертый ассоциативный термин.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Указывает пятый ассоциативный термин.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Задания по новой теме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983285345"/>
              </p:ext>
            </p:extLst>
          </p:nvPr>
        </p:nvGraphicFramePr>
        <p:xfrm>
          <a:off x="5220072" y="1124744"/>
          <a:ext cx="3168352" cy="2648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737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28670"/>
            <a:ext cx="4608512" cy="502061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Задание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Заполните таблицу. Определите влияние проявлений массовой культуры на общество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влияние появления интернета на общество.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Указывает влияние появления радио на общество.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влияние появления кинематографа на общество.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Указывает влияние появления телевидения на общество.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Указывает влияние появления рекламы и моды на общество.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>Задания по новой теме</a:t>
            </a:r>
            <a:endParaRPr lang="ru-RU" dirty="0">
              <a:solidFill>
                <a:srgbClr val="F07F09">
                  <a:tint val="88000"/>
                  <a:satMod val="150000"/>
                </a:srgb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843706"/>
              </p:ext>
            </p:extLst>
          </p:nvPr>
        </p:nvGraphicFramePr>
        <p:xfrm>
          <a:off x="5436096" y="1124744"/>
          <a:ext cx="3014539" cy="4372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342"/>
                <a:gridCol w="1643197"/>
              </a:tblGrid>
              <a:tr h="380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Проявление массовой культуры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Влияние на общество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</a:tr>
              <a:tr h="761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Появление интернета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</a:tr>
              <a:tr h="761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Появление радио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</a:tr>
              <a:tr h="761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Появление кинематографа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</a:tr>
              <a:tr h="761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Появление телевидения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</a:tr>
              <a:tr h="761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Появление рекламы и моды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72" marR="6207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66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58" y="476672"/>
            <a:ext cx="8183880" cy="64807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183880" cy="4896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Составьте по материалу параграфа № 63, 8 тонких вопросов с ответами письменно.</a:t>
            </a:r>
          </a:p>
          <a:p>
            <a:pPr marL="0" indent="0">
              <a:buNone/>
            </a:pPr>
            <a:r>
              <a:rPr lang="ru-RU" dirty="0"/>
              <a:t>Памятка: «Тонкие вопросы», требующие односложного ответа. «Толстые вопросы», требующие развернутого, поясняющего ответа.</a:t>
            </a:r>
          </a:p>
          <a:p>
            <a:pPr marL="0" indent="0">
              <a:buNone/>
            </a:pPr>
            <a:r>
              <a:rPr lang="ru-RU" dirty="0"/>
              <a:t>Дескрипторы:</a:t>
            </a:r>
          </a:p>
          <a:p>
            <a:pPr marL="0" indent="0">
              <a:buNone/>
            </a:pPr>
            <a:r>
              <a:rPr lang="ru-RU" dirty="0"/>
              <a:t>1. Составляет первый тонкий вопрос.</a:t>
            </a:r>
          </a:p>
          <a:p>
            <a:pPr marL="0" indent="0">
              <a:buNone/>
            </a:pPr>
            <a:r>
              <a:rPr lang="ru-RU" dirty="0"/>
              <a:t>2. Составляет второй тонкий вопрос</a:t>
            </a:r>
          </a:p>
          <a:p>
            <a:pPr marL="0" indent="0">
              <a:buNone/>
            </a:pPr>
            <a:r>
              <a:rPr lang="ru-RU" dirty="0"/>
              <a:t>3. Составляет третий тонкий вопрос</a:t>
            </a:r>
          </a:p>
          <a:p>
            <a:pPr marL="0" indent="0">
              <a:buNone/>
            </a:pPr>
            <a:r>
              <a:rPr lang="ru-RU" dirty="0"/>
              <a:t>4. Составляет четвертый тонкий вопрос</a:t>
            </a:r>
          </a:p>
          <a:p>
            <a:pPr marL="0" indent="0">
              <a:buNone/>
            </a:pPr>
            <a:r>
              <a:rPr lang="ru-RU" dirty="0"/>
              <a:t>5. Составляет пятый тонкий вопрос</a:t>
            </a:r>
          </a:p>
          <a:p>
            <a:pPr marL="0" indent="0">
              <a:buNone/>
            </a:pPr>
            <a:r>
              <a:rPr lang="ru-RU" dirty="0"/>
              <a:t>6. Составляет шестой тонкий вопрос.</a:t>
            </a:r>
          </a:p>
          <a:p>
            <a:pPr marL="0" indent="0">
              <a:buNone/>
            </a:pPr>
            <a:r>
              <a:rPr lang="ru-RU" dirty="0"/>
              <a:t>7. Составляет седьмой тонкий вопрос.</a:t>
            </a:r>
          </a:p>
          <a:p>
            <a:pPr marL="0" indent="0">
              <a:buNone/>
            </a:pPr>
            <a:r>
              <a:rPr lang="ru-RU" dirty="0"/>
              <a:t>8. Составляет восьмой тонкий вопрос.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06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905</TotalTime>
  <Words>479</Words>
  <Application>Microsoft Office PowerPoint</Application>
  <PresentationFormat>Экран (4:3)</PresentationFormat>
  <Paragraphs>110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Тема урока: Тенденции развития современного искусства.</vt:lpstr>
      <vt:lpstr>История современного искусства</vt:lpstr>
      <vt:lpstr>История современного искусства</vt:lpstr>
      <vt:lpstr>Массовая культурв</vt:lpstr>
      <vt:lpstr>Презентация PowerPoint</vt:lpstr>
      <vt:lpstr>Видео-ресурсы по теме</vt:lpstr>
      <vt:lpstr>Презентация PowerPoint</vt:lpstr>
      <vt:lpstr>Презентация PowerPoint</vt:lpstr>
      <vt:lpstr>Домашнее задание</vt:lpstr>
      <vt:lpstr>Мотивационная 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Шайхлисламова Ландыш Варисовна</dc:creator>
  <cp:lastModifiedBy>User fora</cp:lastModifiedBy>
  <cp:revision>75</cp:revision>
  <dcterms:created xsi:type="dcterms:W3CDTF">2014-01-27T04:08:55Z</dcterms:created>
  <dcterms:modified xsi:type="dcterms:W3CDTF">2020-04-04T06:42:00Z</dcterms:modified>
</cp:coreProperties>
</file>