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5" r:id="rId4"/>
    <p:sldId id="270" r:id="rId5"/>
    <p:sldId id="260" r:id="rId6"/>
    <p:sldId id="271" r:id="rId7"/>
    <p:sldId id="273" r:id="rId8"/>
    <p:sldId id="272" r:id="rId9"/>
    <p:sldId id="274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49FA85B-9244-42E6-9695-733C0BE42718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226001D-530D-49C4-878D-A25EFA01C2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olitical_map_of_world_hemispheres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DD"/>
              </a:clrFrom>
              <a:clrTo>
                <a:srgbClr val="FFFFDD">
                  <a:alpha val="0"/>
                </a:srgbClr>
              </a:clrTo>
            </a:clrChange>
          </a:blip>
          <a:srcRect l="925" t="1371" r="1060" b="25951"/>
          <a:stretch>
            <a:fillRect/>
          </a:stretch>
        </p:blipFill>
        <p:spPr bwMode="auto">
          <a:xfrm>
            <a:off x="928662" y="2428868"/>
            <a:ext cx="7572428" cy="378621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28662" y="1214422"/>
            <a:ext cx="7572428" cy="15716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ТЕМА: ЭКОНОМИКО – ГЕОГРАФИЧЕСКОЕ ПОЛОЖЕНИЕ СТРАН МИРА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7.6.1.1. – с дополнительным охватом казахстанского компонента классифицирует страны  по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экономико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географическому положению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357166"/>
            <a:ext cx="800105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КЛАСС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Страноведение с основами политической географии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4546" y="6286520"/>
            <a:ext cx="63579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5072074"/>
            <a:ext cx="7572428" cy="15716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7.6.1.2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с дополнительным охватом казахстанского компонента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характеризует по плану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экономико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 географическое положение стран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282" y="214290"/>
            <a:ext cx="842968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Прежде, чем знакомиться с понятием ЭГП страны, давайте разберём следующие классификации: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71546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1142984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ФОРМА ПРАВЛЕНИЯ: РЕСПУБЛИКИ И МОНАРХИИ </a:t>
            </a:r>
          </a:p>
        </p:txBody>
      </p:sp>
      <p:pic>
        <p:nvPicPr>
          <p:cNvPr id="2053" name="Picture 5" descr="C:\Users\User\Desktop\1271159973_2010-04-13_14580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00174"/>
            <a:ext cx="6534155" cy="460919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</p:pic>
      <p:pic>
        <p:nvPicPr>
          <p:cNvPr id="2056" name="Picture 8" descr="C:\Users\User\Desktop\iCAECL38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1500174"/>
            <a:ext cx="784862" cy="1143003"/>
          </a:xfrm>
          <a:prstGeom prst="rect">
            <a:avLst/>
          </a:prstGeom>
          <a:noFill/>
        </p:spPr>
      </p:pic>
      <p:pic>
        <p:nvPicPr>
          <p:cNvPr id="20" name="Picture 8" descr="C:\Users\User\Desktop\iCAECL38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928934"/>
            <a:ext cx="784862" cy="1143003"/>
          </a:xfrm>
          <a:prstGeom prst="rect">
            <a:avLst/>
          </a:prstGeom>
          <a:noFill/>
        </p:spPr>
      </p:pic>
      <p:pic>
        <p:nvPicPr>
          <p:cNvPr id="21" name="Picture 8" descr="C:\Users\User\Desktop\iCAECL38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429132"/>
            <a:ext cx="784862" cy="1143003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14282" y="6357958"/>
            <a:ext cx="8429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5: </a:t>
            </a:r>
            <a:r>
              <a:rPr lang="ru-RU" sz="1600" i="1" dirty="0" smtClean="0"/>
              <a:t>используя политическую карту, приведите примеры стран - монархий</a:t>
            </a:r>
            <a:endParaRPr lang="ru-RU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071546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1214422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ТИПЫ СТРАН ПО ДОЛЕ ЗАНЯТОГО НАСЕЛЕНИЯ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В ХОЗЯЙСТВЕ</a:t>
            </a:r>
          </a:p>
        </p:txBody>
      </p:sp>
      <p:pic>
        <p:nvPicPr>
          <p:cNvPr id="23554" name="Picture 2" descr="C:\Users\User\Desktop\1353023917_4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2986034" cy="1992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extBox 6"/>
          <p:cNvSpPr txBox="1"/>
          <p:nvPr/>
        </p:nvSpPr>
        <p:spPr>
          <a:xfrm>
            <a:off x="500034" y="3786190"/>
            <a:ext cx="164307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АГРАРНЫЕ </a:t>
            </a:r>
          </a:p>
          <a:p>
            <a:pPr algn="ctr"/>
            <a:r>
              <a:rPr lang="ru-RU" dirty="0" smtClean="0"/>
              <a:t>СТРАНЫ</a:t>
            </a:r>
            <a:endParaRPr lang="ru-RU" dirty="0"/>
          </a:p>
        </p:txBody>
      </p:sp>
      <p:pic>
        <p:nvPicPr>
          <p:cNvPr id="23555" name="Picture 3" descr="C:\Users\User\Desktop\28c1009dfa9934c398594d7f232aaf0b[1].jpg"/>
          <p:cNvPicPr>
            <a:picLocks noChangeAspect="1" noChangeArrowheads="1"/>
          </p:cNvPicPr>
          <p:nvPr/>
        </p:nvPicPr>
        <p:blipFill>
          <a:blip r:embed="rId3"/>
          <a:srcRect t="2885" b="4807"/>
          <a:stretch>
            <a:fillRect/>
          </a:stretch>
        </p:blipFill>
        <p:spPr bwMode="auto">
          <a:xfrm>
            <a:off x="5429256" y="1857364"/>
            <a:ext cx="2476504" cy="22860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6143636" y="3643314"/>
            <a:ext cx="221457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ИНДУСТРИАЛЬНЫЕ СТРАНЫ</a:t>
            </a:r>
            <a:endParaRPr lang="ru-RU" dirty="0"/>
          </a:p>
        </p:txBody>
      </p:sp>
      <p:pic>
        <p:nvPicPr>
          <p:cNvPr id="23556" name="Picture 4" descr="C:\Users\User\Desktop\8a64fecda510d8bcf7a81ccfa5f5a080[1].jpg"/>
          <p:cNvPicPr>
            <a:picLocks noChangeAspect="1" noChangeArrowheads="1"/>
          </p:cNvPicPr>
          <p:nvPr/>
        </p:nvPicPr>
        <p:blipFill>
          <a:blip r:embed="rId4"/>
          <a:srcRect b="6730"/>
          <a:stretch>
            <a:fillRect/>
          </a:stretch>
        </p:blipFill>
        <p:spPr bwMode="auto">
          <a:xfrm>
            <a:off x="2357422" y="3714752"/>
            <a:ext cx="3381382" cy="21849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5000628" y="5286388"/>
            <a:ext cx="292895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ПОСТИНДУСТРИАЛЬНЫЕ СТРАНЫ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4282" y="6357958"/>
            <a:ext cx="8429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/>
              <a:t>Задание 7: </a:t>
            </a:r>
            <a:r>
              <a:rPr lang="ru-RU" sz="1600" i="1" dirty="0" smtClean="0"/>
              <a:t>приведите примеры стран трёх групп</a:t>
            </a:r>
            <a:endParaRPr lang="ru-RU" sz="1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85720" y="214290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КЛАССИФИКАЦИЯ СТРАН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142984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214422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ТИПЫ СТРАН В ГРУППЕ РАЗВИВАЮЩИЕСЯ СРАНЫ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24" y="1785926"/>
            <a:ext cx="221457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КЛЮЧЕВЫЕ  СТРАНЫ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29256" y="1714488"/>
            <a:ext cx="221457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СТРАНЫ </a:t>
            </a:r>
            <a:r>
              <a:rPr lang="ru-RU" b="1" dirty="0" smtClean="0"/>
              <a:t>НИС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85786" y="3643314"/>
            <a:ext cx="300039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НЕФТЕЭКСПОРТИРУЮЩИЕ СТРАНЫ СТРАНЫ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57224" y="2214554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Китай</a:t>
            </a:r>
          </a:p>
          <a:p>
            <a:r>
              <a:rPr lang="ru-RU" dirty="0" smtClean="0"/>
              <a:t>2. Индия</a:t>
            </a:r>
          </a:p>
          <a:p>
            <a:r>
              <a:rPr lang="ru-RU" dirty="0" smtClean="0"/>
              <a:t>3. Бразилия</a:t>
            </a:r>
          </a:p>
          <a:p>
            <a:r>
              <a:rPr lang="ru-RU" dirty="0" smtClean="0"/>
              <a:t>4. Мексика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28662" y="4357694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Саудовская Аравия</a:t>
            </a:r>
          </a:p>
          <a:p>
            <a:r>
              <a:rPr lang="ru-RU" dirty="0" smtClean="0"/>
              <a:t>2. Кувейт</a:t>
            </a:r>
          </a:p>
          <a:p>
            <a:r>
              <a:rPr lang="ru-RU" dirty="0" smtClean="0"/>
              <a:t>3. Катар</a:t>
            </a:r>
          </a:p>
          <a:p>
            <a:r>
              <a:rPr lang="ru-RU" dirty="0" smtClean="0"/>
              <a:t>4. ОАЭ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357818" y="2143117"/>
            <a:ext cx="257176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СТРАНЫ ПЕРВОГО ЭШЕЛОНА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Республика Корея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Сингапур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Тайвань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Гонконг</a:t>
            </a:r>
          </a:p>
          <a:p>
            <a:pPr marL="342900" indent="-342900">
              <a:buAutoNum type="arabicPeriod"/>
            </a:pPr>
            <a:endParaRPr lang="ru-RU" sz="1600" dirty="0" smtClean="0"/>
          </a:p>
          <a:p>
            <a:r>
              <a:rPr lang="ru-RU" sz="1400" b="1" u="sng" dirty="0" smtClean="0"/>
              <a:t>СТРАНЫ ВТОРОГО ЭШЕЛОНА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Малайзия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Таиланд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Индонезия</a:t>
            </a:r>
          </a:p>
          <a:p>
            <a:pPr marL="342900" indent="-342900"/>
            <a:endParaRPr lang="ru-RU" sz="1600" dirty="0"/>
          </a:p>
        </p:txBody>
      </p:sp>
      <p:pic>
        <p:nvPicPr>
          <p:cNvPr id="1027" name="Picture 3" descr="C:\Users\User\Desktop\iCAB5HCAP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4071942"/>
            <a:ext cx="2643194" cy="2143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28596" y="1571612"/>
            <a:ext cx="8358246" cy="5000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 descr="C:\Users\User\Desktop\political_map_of_world_hemispheres[1]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DD"/>
              </a:clrFrom>
              <a:clrTo>
                <a:srgbClr val="FFFFDD">
                  <a:alpha val="0"/>
                </a:srgbClr>
              </a:clrTo>
            </a:clrChange>
          </a:blip>
          <a:srcRect l="925" t="1371" r="1060" b="25951"/>
          <a:stretch>
            <a:fillRect/>
          </a:stretch>
        </p:blipFill>
        <p:spPr bwMode="auto">
          <a:xfrm>
            <a:off x="642910" y="2285992"/>
            <a:ext cx="7858180" cy="392909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357158" y="142852"/>
            <a:ext cx="8643998" cy="264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Экономико</a:t>
            </a:r>
            <a:r>
              <a:rPr lang="ru-RU" sz="2400" b="1" dirty="0" smtClean="0">
                <a:solidFill>
                  <a:schemeClr val="tx1"/>
                </a:solidFill>
              </a:rPr>
              <a:t> –географическое положение (ЭГП)  - вид географического положения, определяемый как совокупность пространственных отношений предприятий, населённых пунктов, ареалов, районов, отдельных стран и их групп к внешним объектам, имеющим для них экономическое значение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3786190"/>
            <a:ext cx="8643998" cy="264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Полтит</a:t>
            </a:r>
            <a:r>
              <a:rPr lang="ru-RU" sz="2400" b="1" dirty="0" err="1" smtClean="0">
                <a:solidFill>
                  <a:schemeClr val="tx1"/>
                </a:solidFill>
              </a:rPr>
              <a:t>ико</a:t>
            </a:r>
            <a:r>
              <a:rPr lang="ru-RU" sz="2400" b="1" dirty="0" smtClean="0">
                <a:solidFill>
                  <a:schemeClr val="tx1"/>
                </a:solidFill>
              </a:rPr>
              <a:t> –географическое положение (ПГП)  - положение по отношени</a:t>
            </a:r>
            <a:r>
              <a:rPr lang="ru-RU" sz="2400" b="1" dirty="0" smtClean="0">
                <a:solidFill>
                  <a:schemeClr val="tx1"/>
                </a:solidFill>
              </a:rPr>
              <a:t>ю к  другим государствам, проводящим миролюбивую политику или к очагам международной напряжённости, международным  союзам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Компоненты </a:t>
            </a:r>
            <a:br>
              <a:rPr lang="ru-RU" dirty="0" smtClean="0"/>
            </a:br>
            <a:r>
              <a:rPr lang="ru-RU" dirty="0" smtClean="0"/>
              <a:t>ЭГП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643050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Транспортно - географическое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357562"/>
            <a:ext cx="357190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</a:t>
            </a:r>
            <a:r>
              <a:rPr lang="ru-RU" sz="2800" b="1" dirty="0" smtClean="0">
                <a:solidFill>
                  <a:schemeClr val="tx1"/>
                </a:solidFill>
              </a:rPr>
              <a:t>грогеографическое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072074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Демографическое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380" y="5000636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</a:rPr>
              <a:t>Рекреационно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</a:rPr>
              <a:t>- географическое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7818" y="3357562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Рыночное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1643050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Промышленно </a:t>
            </a:r>
            <a:r>
              <a:rPr lang="ru-RU" sz="2800" b="1" dirty="0" smtClean="0">
                <a:solidFill>
                  <a:schemeClr val="tx1"/>
                </a:solidFill>
              </a:rPr>
              <a:t>- географическое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ТИПЫ</a:t>
            </a:r>
            <a:br>
              <a:rPr lang="ru-RU" dirty="0" smtClean="0"/>
            </a:br>
            <a:r>
              <a:rPr lang="ru-RU" dirty="0" smtClean="0"/>
              <a:t>ЭГП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643050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ЦЕНТРАЛЬНОЕ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357562"/>
            <a:ext cx="357190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ПЕРИФЕРИЙНОЕ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5072074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ПРИМОРСКОЕ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380" y="5000636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ГЛУБИННОЕ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7818" y="3286124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ТРАНЗИТНОЕ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1643050"/>
            <a:ext cx="335758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ПОГРАНИЧНОЕ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066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Используя текст § 61, а стр.192, по плану дай характеристику ЭГП Федеративной Республики Германии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29000"/>
            <a:ext cx="3286148" cy="3429000"/>
          </a:xfrm>
          <a:prstGeom prst="rect">
            <a:avLst/>
          </a:prstGeom>
          <a:noFill/>
        </p:spPr>
      </p:pic>
      <p:pic>
        <p:nvPicPr>
          <p:cNvPr id="1027" name="Picture 3" descr="C:\Users\user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357562"/>
            <a:ext cx="2857520" cy="3500438"/>
          </a:xfrm>
          <a:prstGeom prst="rect">
            <a:avLst/>
          </a:prstGeom>
          <a:noFill/>
        </p:spPr>
      </p:pic>
      <p:pic>
        <p:nvPicPr>
          <p:cNvPr id="1028" name="Picture 4" descr="C:\Users\user\Desktop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3286124"/>
            <a:ext cx="3000364" cy="1743075"/>
          </a:xfrm>
          <a:prstGeom prst="rect">
            <a:avLst/>
          </a:prstGeom>
          <a:noFill/>
        </p:spPr>
      </p:pic>
      <p:pic>
        <p:nvPicPr>
          <p:cNvPr id="1029" name="Picture 5" descr="C:\Users\user\Desktop\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5124450"/>
            <a:ext cx="2928926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 характеристики: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Положение по отношению к соседним государствам.</a:t>
            </a:r>
          </a:p>
          <a:p>
            <a:r>
              <a:rPr lang="ru-RU" dirty="0" smtClean="0"/>
              <a:t>Положение по отношению к главным сухопутным и морским транспортным путям.</a:t>
            </a:r>
          </a:p>
          <a:p>
            <a:r>
              <a:rPr lang="ru-RU" dirty="0" smtClean="0"/>
              <a:t>Положение по отношению к топливно-сырьевым базам.</a:t>
            </a:r>
          </a:p>
          <a:p>
            <a:r>
              <a:rPr lang="ru-RU" dirty="0" smtClean="0"/>
              <a:t>Главные районы сбыта продукции.</a:t>
            </a:r>
          </a:p>
          <a:p>
            <a:r>
              <a:rPr lang="ru-RU" dirty="0" smtClean="0"/>
              <a:t>Вывод о влиянии ЭГП на развитие и размещение хозяйства страны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071546"/>
            <a:ext cx="8358246" cy="51435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514353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Домашнее задание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285860"/>
            <a:ext cx="6500858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cs typeface="Times New Roman"/>
              </a:rPr>
              <a:t>§ 61, знать определения ЭГП, ГПП, ПГП </a:t>
            </a:r>
          </a:p>
          <a:p>
            <a:pPr algn="ctr"/>
            <a:r>
              <a:rPr lang="ru-RU" sz="2800" b="1" dirty="0" smtClean="0">
                <a:cs typeface="Times New Roman"/>
              </a:rPr>
              <a:t>!!! Дать по образцу и по  плану характеристику ЭГП Казахстана</a:t>
            </a:r>
          </a:p>
          <a:p>
            <a:pPr algn="ctr"/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4286256"/>
            <a:ext cx="6715172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</a:t>
            </a:r>
            <a:r>
              <a:rPr lang="ru-RU" sz="2800" b="1" dirty="0" smtClean="0"/>
              <a:t>Все страны, которые прозвучали на уроке </a:t>
            </a:r>
            <a:r>
              <a:rPr lang="ru-RU" sz="2800" b="1" dirty="0" smtClean="0"/>
              <a:t>найти на политической </a:t>
            </a:r>
            <a:r>
              <a:rPr lang="ru-RU" sz="2800" b="1" dirty="0" smtClean="0"/>
              <a:t> </a:t>
            </a:r>
            <a:r>
              <a:rPr lang="ru-RU" sz="2800" b="1" dirty="0" smtClean="0"/>
              <a:t>карте.</a:t>
            </a:r>
          </a:p>
          <a:p>
            <a:endParaRPr lang="ru-RU" sz="1400" b="1" i="1" dirty="0" smtClean="0"/>
          </a:p>
          <a:p>
            <a:endParaRPr lang="ru-RU" sz="1400" b="1" i="1" dirty="0" smtClean="0"/>
          </a:p>
          <a:p>
            <a:endParaRPr lang="ru-RU" sz="1400" dirty="0" smtClean="0"/>
          </a:p>
          <a:p>
            <a:pPr algn="ctr"/>
            <a:endParaRPr lang="ru-RU" sz="1400" dirty="0"/>
          </a:p>
        </p:txBody>
      </p:sp>
      <p:pic>
        <p:nvPicPr>
          <p:cNvPr id="9" name="Picture 1" descr="C:\Users\User\Desktop\Рисунок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143248"/>
            <a:ext cx="1885774" cy="1724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551</TotalTime>
  <Words>341</Words>
  <Application>Microsoft Office PowerPoint</Application>
  <PresentationFormat>Экран (4:3)</PresentationFormat>
  <Paragraphs>69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Модульная</vt:lpstr>
      <vt:lpstr>Слайд 1</vt:lpstr>
      <vt:lpstr>Слайд 2</vt:lpstr>
      <vt:lpstr>Слайд 3</vt:lpstr>
      <vt:lpstr>Слайд 4</vt:lpstr>
      <vt:lpstr>Слайд 5</vt:lpstr>
      <vt:lpstr>Компоненты  ЭГП</vt:lpstr>
      <vt:lpstr>ТИПЫ ЭГП</vt:lpstr>
      <vt:lpstr>Слайд 8</vt:lpstr>
      <vt:lpstr>План  характеристики: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64</cp:revision>
  <dcterms:created xsi:type="dcterms:W3CDTF">2013-10-02T09:10:47Z</dcterms:created>
  <dcterms:modified xsi:type="dcterms:W3CDTF">2020-04-04T14:59:09Z</dcterms:modified>
</cp:coreProperties>
</file>