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sldIdLst>
    <p:sldId id="256" r:id="rId4"/>
    <p:sldId id="262" r:id="rId5"/>
    <p:sldId id="257" r:id="rId6"/>
    <p:sldId id="259" r:id="rId7"/>
    <p:sldId id="260" r:id="rId8"/>
    <p:sldId id="261" r:id="rId9"/>
    <p:sldId id="263" r:id="rId10"/>
    <p:sldId id="264" r:id="rId11"/>
    <p:sldId id="266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8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E2DFB9-8551-4141-8017-9DBA42ACD34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841951-B5C5-4194-B665-D44227FA4285}">
      <dgm:prSet phldrT="[Текст]" custT="1"/>
      <dgm:spPr/>
      <dgm:t>
        <a:bodyPr/>
        <a:lstStyle/>
        <a:p>
          <a:r>
            <a:rPr lang="kk-KZ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Аймақтану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0EA66C-A2E6-4E45-9D67-0B1F2B8CEAA4}" type="parTrans" cxnId="{17DADE94-C29D-4848-A85D-2519168C8C4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58CA37-26BE-421C-BF06-EC1E8985E9EA}" type="sibTrans" cxnId="{17DADE94-C29D-4848-A85D-2519168C8C4B}">
      <dgm:prSet custT="1"/>
      <dgm:spPr/>
      <dgm:t>
        <a:bodyPr/>
        <a:lstStyle/>
        <a:p>
          <a:r>
            <a:rPr lang="kk-KZ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Физикалық – географиялық аудан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D21892-7438-424E-8802-41603CBAD2CC}">
      <dgm:prSet phldrT="[Текст]" custT="1"/>
      <dgm:spPr/>
      <dgm:t>
        <a:bodyPr/>
        <a:lstStyle/>
        <a:p>
          <a:r>
            <a:rPr lang="kk-KZ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Физикалық– географиялық аймақтар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FDFD13-AD74-475D-B515-382213E136B5}" type="parTrans" cxnId="{8598D3F5-8688-4DB3-828A-9507A502B7F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B05400-8B18-45B4-B544-3788D642E706}" type="sibTrans" cxnId="{8598D3F5-8688-4DB3-828A-9507A502B7FB}">
      <dgm:prSet custT="1"/>
      <dgm:spPr/>
      <dgm:t>
        <a:bodyPr/>
        <a:lstStyle/>
        <a:p>
          <a:r>
            <a:rPr lang="kk-KZ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Аймақ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991922-9F06-42A5-974E-726F17C6078D}">
      <dgm:prSet phldrT="[Текст]" custT="1"/>
      <dgm:spPr/>
      <dgm:t>
        <a:bodyPr/>
        <a:lstStyle/>
        <a:p>
          <a:r>
            <a:rPr lang="kk-KZ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Географиялық ландшафт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088E6F-2DE2-4DCD-B467-D4880AC281E0}" type="parTrans" cxnId="{B892901F-8D13-40F3-9B6A-C0D7739232D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34E6E0-1F8C-4609-9DCC-AE78FFC496E1}" type="sibTrans" cxnId="{B892901F-8D13-40F3-9B6A-C0D7739232DA}">
      <dgm:prSet custT="1"/>
      <dgm:spPr/>
      <dgm:t>
        <a:bodyPr/>
        <a:lstStyle/>
        <a:p>
          <a:r>
            <a:rPr lang="kk-KZ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Физикалық – географиялық облыс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AAA530-33B4-4524-94FA-314FC993BE57}" type="pres">
      <dgm:prSet presAssocID="{46E2DFB9-8551-4141-8017-9DBA42ACD345}" presName="Name0" presStyleCnt="0">
        <dgm:presLayoutVars>
          <dgm:chMax/>
          <dgm:chPref/>
          <dgm:dir/>
          <dgm:animLvl val="lvl"/>
        </dgm:presLayoutVars>
      </dgm:prSet>
      <dgm:spPr/>
    </dgm:pt>
    <dgm:pt modelId="{C54E60FA-9A5D-4E10-B089-621B5BBD8B29}" type="pres">
      <dgm:prSet presAssocID="{E9841951-B5C5-4194-B665-D44227FA4285}" presName="composite" presStyleCnt="0"/>
      <dgm:spPr/>
    </dgm:pt>
    <dgm:pt modelId="{AA63B201-5E58-4614-BA05-539C8301E4BB}" type="pres">
      <dgm:prSet presAssocID="{E9841951-B5C5-4194-B665-D44227FA4285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7B31D-AF4E-4BFE-BFE6-8546AEE58415}" type="pres">
      <dgm:prSet presAssocID="{E9841951-B5C5-4194-B665-D44227FA428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9B50D-136F-4C49-A213-909010F0777D}" type="pres">
      <dgm:prSet presAssocID="{E9841951-B5C5-4194-B665-D44227FA4285}" presName="BalanceSpacing" presStyleCnt="0"/>
      <dgm:spPr/>
    </dgm:pt>
    <dgm:pt modelId="{E8AA486F-8D49-4CDA-BE23-B546F2461E74}" type="pres">
      <dgm:prSet presAssocID="{E9841951-B5C5-4194-B665-D44227FA4285}" presName="BalanceSpacing1" presStyleCnt="0"/>
      <dgm:spPr/>
    </dgm:pt>
    <dgm:pt modelId="{B6300A58-84DF-46D7-B25A-51602E44CF26}" type="pres">
      <dgm:prSet presAssocID="{8B58CA37-26BE-421C-BF06-EC1E8985E9EA}" presName="Accent1Text" presStyleLbl="node1" presStyleIdx="1" presStyleCnt="6"/>
      <dgm:spPr/>
      <dgm:t>
        <a:bodyPr/>
        <a:lstStyle/>
        <a:p>
          <a:endParaRPr lang="ru-RU"/>
        </a:p>
      </dgm:t>
    </dgm:pt>
    <dgm:pt modelId="{61A9E816-72B5-4224-9DFC-E2B1FB004B08}" type="pres">
      <dgm:prSet presAssocID="{8B58CA37-26BE-421C-BF06-EC1E8985E9EA}" presName="spaceBetweenRectangles" presStyleCnt="0"/>
      <dgm:spPr/>
    </dgm:pt>
    <dgm:pt modelId="{80436CCD-C099-45B3-8A5E-FF03DE14F92E}" type="pres">
      <dgm:prSet presAssocID="{8BD21892-7438-424E-8802-41603CBAD2CC}" presName="composite" presStyleCnt="0"/>
      <dgm:spPr/>
    </dgm:pt>
    <dgm:pt modelId="{10D0F246-0C6F-4451-AC5A-182DA8D18F29}" type="pres">
      <dgm:prSet presAssocID="{8BD21892-7438-424E-8802-41603CBAD2CC}" presName="Parent1" presStyleLbl="node1" presStyleIdx="2" presStyleCnt="6" custLinFactNeighborX="658" custLinFactNeighborY="5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57A03-8DC2-4850-A8ED-2368BD16373F}" type="pres">
      <dgm:prSet presAssocID="{8BD21892-7438-424E-8802-41603CBAD2C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62154-28C9-4780-A3DA-D95C78257242}" type="pres">
      <dgm:prSet presAssocID="{8BD21892-7438-424E-8802-41603CBAD2CC}" presName="BalanceSpacing" presStyleCnt="0"/>
      <dgm:spPr/>
    </dgm:pt>
    <dgm:pt modelId="{121F60B7-D56F-4D76-A707-DBEECF863D3A}" type="pres">
      <dgm:prSet presAssocID="{8BD21892-7438-424E-8802-41603CBAD2CC}" presName="BalanceSpacing1" presStyleCnt="0"/>
      <dgm:spPr/>
    </dgm:pt>
    <dgm:pt modelId="{3B228A46-C715-4960-B186-2B38AC21204F}" type="pres">
      <dgm:prSet presAssocID="{53B05400-8B18-45B4-B544-3788D642E706}" presName="Accent1Text" presStyleLbl="node1" presStyleIdx="3" presStyleCnt="6"/>
      <dgm:spPr/>
      <dgm:t>
        <a:bodyPr/>
        <a:lstStyle/>
        <a:p>
          <a:endParaRPr lang="ru-RU"/>
        </a:p>
      </dgm:t>
    </dgm:pt>
    <dgm:pt modelId="{999DC807-A2BF-4F2A-BC54-E44828A31C39}" type="pres">
      <dgm:prSet presAssocID="{53B05400-8B18-45B4-B544-3788D642E706}" presName="spaceBetweenRectangles" presStyleCnt="0"/>
      <dgm:spPr/>
    </dgm:pt>
    <dgm:pt modelId="{9267133C-4304-4FD1-913B-55247894FA8E}" type="pres">
      <dgm:prSet presAssocID="{45991922-9F06-42A5-974E-726F17C6078D}" presName="composite" presStyleCnt="0"/>
      <dgm:spPr/>
    </dgm:pt>
    <dgm:pt modelId="{051900A6-BBA7-4155-BF04-EE0C6774CBB2}" type="pres">
      <dgm:prSet presAssocID="{45991922-9F06-42A5-974E-726F17C6078D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C9433-12A0-4BDF-944C-EB51DF2C30D0}" type="pres">
      <dgm:prSet presAssocID="{45991922-9F06-42A5-974E-726F17C6078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9BD4A-C7C6-4BC5-B0A9-49105C5C86FD}" type="pres">
      <dgm:prSet presAssocID="{45991922-9F06-42A5-974E-726F17C6078D}" presName="BalanceSpacing" presStyleCnt="0"/>
      <dgm:spPr/>
    </dgm:pt>
    <dgm:pt modelId="{2E2C610E-E3C4-4AB0-8BFA-E3ECCC10F9A9}" type="pres">
      <dgm:prSet presAssocID="{45991922-9F06-42A5-974E-726F17C6078D}" presName="BalanceSpacing1" presStyleCnt="0"/>
      <dgm:spPr/>
    </dgm:pt>
    <dgm:pt modelId="{91DEC8B2-CE1E-443D-9003-4B910D0B8DCE}" type="pres">
      <dgm:prSet presAssocID="{3734E6E0-1F8C-4609-9DCC-AE78FFC496E1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0855EEF2-552B-4D84-B6BB-4192B24CEAF9}" type="presOf" srcId="{53B05400-8B18-45B4-B544-3788D642E706}" destId="{3B228A46-C715-4960-B186-2B38AC21204F}" srcOrd="0" destOrd="0" presId="urn:microsoft.com/office/officeart/2008/layout/AlternatingHexagons"/>
    <dgm:cxn modelId="{6CAA090F-2B1F-4BB8-9F08-90F7CE683583}" type="presOf" srcId="{45991922-9F06-42A5-974E-726F17C6078D}" destId="{051900A6-BBA7-4155-BF04-EE0C6774CBB2}" srcOrd="0" destOrd="0" presId="urn:microsoft.com/office/officeart/2008/layout/AlternatingHexagons"/>
    <dgm:cxn modelId="{9E106B37-A903-4A9F-940B-1BD51D2FB72D}" type="presOf" srcId="{8B58CA37-26BE-421C-BF06-EC1E8985E9EA}" destId="{B6300A58-84DF-46D7-B25A-51602E44CF26}" srcOrd="0" destOrd="0" presId="urn:microsoft.com/office/officeart/2008/layout/AlternatingHexagons"/>
    <dgm:cxn modelId="{D5A92DB3-94AB-4774-99D3-96865A952BDD}" type="presOf" srcId="{3734E6E0-1F8C-4609-9DCC-AE78FFC496E1}" destId="{91DEC8B2-CE1E-443D-9003-4B910D0B8DCE}" srcOrd="0" destOrd="0" presId="urn:microsoft.com/office/officeart/2008/layout/AlternatingHexagons"/>
    <dgm:cxn modelId="{B892901F-8D13-40F3-9B6A-C0D7739232DA}" srcId="{46E2DFB9-8551-4141-8017-9DBA42ACD345}" destId="{45991922-9F06-42A5-974E-726F17C6078D}" srcOrd="2" destOrd="0" parTransId="{31088E6F-2DE2-4DCD-B467-D4880AC281E0}" sibTransId="{3734E6E0-1F8C-4609-9DCC-AE78FFC496E1}"/>
    <dgm:cxn modelId="{CE4DB38D-B637-419F-8CAF-56F4685793CB}" type="presOf" srcId="{E9841951-B5C5-4194-B665-D44227FA4285}" destId="{AA63B201-5E58-4614-BA05-539C8301E4BB}" srcOrd="0" destOrd="0" presId="urn:microsoft.com/office/officeart/2008/layout/AlternatingHexagons"/>
    <dgm:cxn modelId="{8C6D991C-F867-4761-BDEE-10E6EF3C541C}" type="presOf" srcId="{46E2DFB9-8551-4141-8017-9DBA42ACD345}" destId="{31AAA530-33B4-4524-94FA-314FC993BE57}" srcOrd="0" destOrd="0" presId="urn:microsoft.com/office/officeart/2008/layout/AlternatingHexagons"/>
    <dgm:cxn modelId="{8598D3F5-8688-4DB3-828A-9507A502B7FB}" srcId="{46E2DFB9-8551-4141-8017-9DBA42ACD345}" destId="{8BD21892-7438-424E-8802-41603CBAD2CC}" srcOrd="1" destOrd="0" parTransId="{00FDFD13-AD74-475D-B515-382213E136B5}" sibTransId="{53B05400-8B18-45B4-B544-3788D642E706}"/>
    <dgm:cxn modelId="{BCA11578-E8D6-41FD-8B28-B7F21D057302}" type="presOf" srcId="{8BD21892-7438-424E-8802-41603CBAD2CC}" destId="{10D0F246-0C6F-4451-AC5A-182DA8D18F29}" srcOrd="0" destOrd="0" presId="urn:microsoft.com/office/officeart/2008/layout/AlternatingHexagons"/>
    <dgm:cxn modelId="{17DADE94-C29D-4848-A85D-2519168C8C4B}" srcId="{46E2DFB9-8551-4141-8017-9DBA42ACD345}" destId="{E9841951-B5C5-4194-B665-D44227FA4285}" srcOrd="0" destOrd="0" parTransId="{970EA66C-A2E6-4E45-9D67-0B1F2B8CEAA4}" sibTransId="{8B58CA37-26BE-421C-BF06-EC1E8985E9EA}"/>
    <dgm:cxn modelId="{07763B5F-083E-4EDB-A7C5-3250D53EDFBB}" type="presParOf" srcId="{31AAA530-33B4-4524-94FA-314FC993BE57}" destId="{C54E60FA-9A5D-4E10-B089-621B5BBD8B29}" srcOrd="0" destOrd="0" presId="urn:microsoft.com/office/officeart/2008/layout/AlternatingHexagons"/>
    <dgm:cxn modelId="{227C3EE5-7DE9-4758-9F7B-D686C44784D2}" type="presParOf" srcId="{C54E60FA-9A5D-4E10-B089-621B5BBD8B29}" destId="{AA63B201-5E58-4614-BA05-539C8301E4BB}" srcOrd="0" destOrd="0" presId="urn:microsoft.com/office/officeart/2008/layout/AlternatingHexagons"/>
    <dgm:cxn modelId="{04C7C0D5-CF29-4350-A171-8AFCE60E0F9B}" type="presParOf" srcId="{C54E60FA-9A5D-4E10-B089-621B5BBD8B29}" destId="{BE77B31D-AF4E-4BFE-BFE6-8546AEE58415}" srcOrd="1" destOrd="0" presId="urn:microsoft.com/office/officeart/2008/layout/AlternatingHexagons"/>
    <dgm:cxn modelId="{99488B0E-A2BE-4630-B2EA-B057B5E20B76}" type="presParOf" srcId="{C54E60FA-9A5D-4E10-B089-621B5BBD8B29}" destId="{85B9B50D-136F-4C49-A213-909010F0777D}" srcOrd="2" destOrd="0" presId="urn:microsoft.com/office/officeart/2008/layout/AlternatingHexagons"/>
    <dgm:cxn modelId="{4621C916-7FAE-4795-A36D-7A5B1FC7ADD0}" type="presParOf" srcId="{C54E60FA-9A5D-4E10-B089-621B5BBD8B29}" destId="{E8AA486F-8D49-4CDA-BE23-B546F2461E74}" srcOrd="3" destOrd="0" presId="urn:microsoft.com/office/officeart/2008/layout/AlternatingHexagons"/>
    <dgm:cxn modelId="{8945E0D7-BE87-4CF6-AA98-B8DA2672C1A5}" type="presParOf" srcId="{C54E60FA-9A5D-4E10-B089-621B5BBD8B29}" destId="{B6300A58-84DF-46D7-B25A-51602E44CF26}" srcOrd="4" destOrd="0" presId="urn:microsoft.com/office/officeart/2008/layout/AlternatingHexagons"/>
    <dgm:cxn modelId="{EB7D8DC2-B861-4D74-A610-E6229B36994A}" type="presParOf" srcId="{31AAA530-33B4-4524-94FA-314FC993BE57}" destId="{61A9E816-72B5-4224-9DFC-E2B1FB004B08}" srcOrd="1" destOrd="0" presId="urn:microsoft.com/office/officeart/2008/layout/AlternatingHexagons"/>
    <dgm:cxn modelId="{FC595AAB-8902-4549-9564-4314F3B85C80}" type="presParOf" srcId="{31AAA530-33B4-4524-94FA-314FC993BE57}" destId="{80436CCD-C099-45B3-8A5E-FF03DE14F92E}" srcOrd="2" destOrd="0" presId="urn:microsoft.com/office/officeart/2008/layout/AlternatingHexagons"/>
    <dgm:cxn modelId="{C3D4B7E3-AC1B-4D33-8943-150F85F3F2BC}" type="presParOf" srcId="{80436CCD-C099-45B3-8A5E-FF03DE14F92E}" destId="{10D0F246-0C6F-4451-AC5A-182DA8D18F29}" srcOrd="0" destOrd="0" presId="urn:microsoft.com/office/officeart/2008/layout/AlternatingHexagons"/>
    <dgm:cxn modelId="{12283CBE-598D-4E3E-A6E7-B20367D571A0}" type="presParOf" srcId="{80436CCD-C099-45B3-8A5E-FF03DE14F92E}" destId="{0C857A03-8DC2-4850-A8ED-2368BD16373F}" srcOrd="1" destOrd="0" presId="urn:microsoft.com/office/officeart/2008/layout/AlternatingHexagons"/>
    <dgm:cxn modelId="{EA78FD1D-050E-422B-B6C0-181432014579}" type="presParOf" srcId="{80436CCD-C099-45B3-8A5E-FF03DE14F92E}" destId="{1B762154-28C9-4780-A3DA-D95C78257242}" srcOrd="2" destOrd="0" presId="urn:microsoft.com/office/officeart/2008/layout/AlternatingHexagons"/>
    <dgm:cxn modelId="{1AE188E8-8088-4633-9D27-FD8ADC76FD10}" type="presParOf" srcId="{80436CCD-C099-45B3-8A5E-FF03DE14F92E}" destId="{121F60B7-D56F-4D76-A707-DBEECF863D3A}" srcOrd="3" destOrd="0" presId="urn:microsoft.com/office/officeart/2008/layout/AlternatingHexagons"/>
    <dgm:cxn modelId="{21A114F1-8D0C-4033-805F-27DC94433C5C}" type="presParOf" srcId="{80436CCD-C099-45B3-8A5E-FF03DE14F92E}" destId="{3B228A46-C715-4960-B186-2B38AC21204F}" srcOrd="4" destOrd="0" presId="urn:microsoft.com/office/officeart/2008/layout/AlternatingHexagons"/>
    <dgm:cxn modelId="{714D969A-EC0D-42C8-BB14-37BCBFA0113D}" type="presParOf" srcId="{31AAA530-33B4-4524-94FA-314FC993BE57}" destId="{999DC807-A2BF-4F2A-BC54-E44828A31C39}" srcOrd="3" destOrd="0" presId="urn:microsoft.com/office/officeart/2008/layout/AlternatingHexagons"/>
    <dgm:cxn modelId="{34DD79E2-891C-4222-8890-3393AF0D83B5}" type="presParOf" srcId="{31AAA530-33B4-4524-94FA-314FC993BE57}" destId="{9267133C-4304-4FD1-913B-55247894FA8E}" srcOrd="4" destOrd="0" presId="urn:microsoft.com/office/officeart/2008/layout/AlternatingHexagons"/>
    <dgm:cxn modelId="{11E96639-BD44-47B9-A6AE-517F1663C9DD}" type="presParOf" srcId="{9267133C-4304-4FD1-913B-55247894FA8E}" destId="{051900A6-BBA7-4155-BF04-EE0C6774CBB2}" srcOrd="0" destOrd="0" presId="urn:microsoft.com/office/officeart/2008/layout/AlternatingHexagons"/>
    <dgm:cxn modelId="{926935BB-D5E6-4373-9D9C-2AC4E068D773}" type="presParOf" srcId="{9267133C-4304-4FD1-913B-55247894FA8E}" destId="{2AFC9433-12A0-4BDF-944C-EB51DF2C30D0}" srcOrd="1" destOrd="0" presId="urn:microsoft.com/office/officeart/2008/layout/AlternatingHexagons"/>
    <dgm:cxn modelId="{8CFAE2AF-981A-46DD-8DA8-6F99C7D666D2}" type="presParOf" srcId="{9267133C-4304-4FD1-913B-55247894FA8E}" destId="{E099BD4A-C7C6-4BC5-B0A9-49105C5C86FD}" srcOrd="2" destOrd="0" presId="urn:microsoft.com/office/officeart/2008/layout/AlternatingHexagons"/>
    <dgm:cxn modelId="{2D263021-FB9F-4341-A8F8-4EB310372073}" type="presParOf" srcId="{9267133C-4304-4FD1-913B-55247894FA8E}" destId="{2E2C610E-E3C4-4AB0-8BFA-E3ECCC10F9A9}" srcOrd="3" destOrd="0" presId="urn:microsoft.com/office/officeart/2008/layout/AlternatingHexagons"/>
    <dgm:cxn modelId="{7EE177A8-7374-4E12-AE16-03766CC167BA}" type="presParOf" srcId="{9267133C-4304-4FD1-913B-55247894FA8E}" destId="{91DEC8B2-CE1E-443D-9003-4B910D0B8DC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3B201-5E58-4614-BA05-539C8301E4BB}">
      <dsp:nvSpPr>
        <dsp:cNvPr id="0" name=""/>
        <dsp:cNvSpPr/>
      </dsp:nvSpPr>
      <dsp:spPr>
        <a:xfrm rot="5400000">
          <a:off x="4077618" y="165503"/>
          <a:ext cx="2497543" cy="217286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Аймақтану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578562" y="392363"/>
        <a:ext cx="1495654" cy="1719143"/>
      </dsp:txXfrm>
    </dsp:sp>
    <dsp:sp modelId="{BE77B31D-AF4E-4BFE-BFE6-8546AEE58415}">
      <dsp:nvSpPr>
        <dsp:cNvPr id="0" name=""/>
        <dsp:cNvSpPr/>
      </dsp:nvSpPr>
      <dsp:spPr>
        <a:xfrm>
          <a:off x="6478757" y="502672"/>
          <a:ext cx="2787258" cy="1498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00A58-84DF-46D7-B25A-51602E44CF26}">
      <dsp:nvSpPr>
        <dsp:cNvPr id="0" name=""/>
        <dsp:cNvSpPr/>
      </dsp:nvSpPr>
      <dsp:spPr>
        <a:xfrm rot="5400000">
          <a:off x="1730927" y="165503"/>
          <a:ext cx="2497543" cy="217286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Физикалық – географиялық аудан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231871" y="392363"/>
        <a:ext cx="1495654" cy="1719143"/>
      </dsp:txXfrm>
    </dsp:sp>
    <dsp:sp modelId="{10D0F246-0C6F-4451-AC5A-182DA8D18F29}">
      <dsp:nvSpPr>
        <dsp:cNvPr id="0" name=""/>
        <dsp:cNvSpPr/>
      </dsp:nvSpPr>
      <dsp:spPr>
        <a:xfrm rot="5400000">
          <a:off x="2914074" y="2299704"/>
          <a:ext cx="2497543" cy="217286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Физикалық– географиялық аймақтар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415018" y="2526564"/>
        <a:ext cx="1495654" cy="1719143"/>
      </dsp:txXfrm>
    </dsp:sp>
    <dsp:sp modelId="{0C857A03-8DC2-4850-A8ED-2368BD16373F}">
      <dsp:nvSpPr>
        <dsp:cNvPr id="0" name=""/>
        <dsp:cNvSpPr/>
      </dsp:nvSpPr>
      <dsp:spPr>
        <a:xfrm>
          <a:off x="274859" y="2622586"/>
          <a:ext cx="2697346" cy="1498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28A46-C715-4960-B186-2B38AC21204F}">
      <dsp:nvSpPr>
        <dsp:cNvPr id="0" name=""/>
        <dsp:cNvSpPr/>
      </dsp:nvSpPr>
      <dsp:spPr>
        <a:xfrm rot="5400000">
          <a:off x="5246469" y="2285418"/>
          <a:ext cx="2497543" cy="217286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Аймақ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747413" y="2512278"/>
        <a:ext cx="1495654" cy="1719143"/>
      </dsp:txXfrm>
    </dsp:sp>
    <dsp:sp modelId="{051900A6-BBA7-4155-BF04-EE0C6774CBB2}">
      <dsp:nvSpPr>
        <dsp:cNvPr id="0" name=""/>
        <dsp:cNvSpPr/>
      </dsp:nvSpPr>
      <dsp:spPr>
        <a:xfrm rot="5400000">
          <a:off x="4077618" y="4405333"/>
          <a:ext cx="2497543" cy="217286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Географиялық ландшафт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578562" y="4632193"/>
        <a:ext cx="1495654" cy="1719143"/>
      </dsp:txXfrm>
    </dsp:sp>
    <dsp:sp modelId="{2AFC9433-12A0-4BDF-944C-EB51DF2C30D0}">
      <dsp:nvSpPr>
        <dsp:cNvPr id="0" name=""/>
        <dsp:cNvSpPr/>
      </dsp:nvSpPr>
      <dsp:spPr>
        <a:xfrm>
          <a:off x="6478757" y="4742501"/>
          <a:ext cx="2787258" cy="1498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EC8B2-CE1E-443D-9003-4B910D0B8DCE}">
      <dsp:nvSpPr>
        <dsp:cNvPr id="0" name=""/>
        <dsp:cNvSpPr/>
      </dsp:nvSpPr>
      <dsp:spPr>
        <a:xfrm rot="5400000">
          <a:off x="1730927" y="4405333"/>
          <a:ext cx="2497543" cy="217286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Физикалық – географиялық облыс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231871" y="4632193"/>
        <a:ext cx="1495654" cy="1719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317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62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745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259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36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418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068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54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299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71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74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012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205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466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1763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425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3647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035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35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563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016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390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341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6809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5747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310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6302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8913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650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462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795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4273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037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6230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849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629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8577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9046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92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94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43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27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0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86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73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047C1E-24AF-46AC-8BAD-5CE0D7611EA2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086F75-39A7-430D-BFAD-27DC13677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76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281238" y="5730876"/>
            <a:ext cx="9144000" cy="1655762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:10.6.1.1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Дүниежүзінің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белгілері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физикалық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географиялық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тарихи-мәдени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саяси-географиялық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геосаяси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аудандарға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бөлінуін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түсіндіру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523999" y="-1177924"/>
            <a:ext cx="10006013" cy="2978150"/>
          </a:xfrm>
        </p:spPr>
        <p:txBody>
          <a:bodyPr>
            <a:noAutofit/>
          </a:bodyPr>
          <a:lstStyle/>
          <a:p>
            <a:r>
              <a:rPr lang="kk-KZ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–сынып География (ҚГБ)    </a:t>
            </a:r>
            <a:br>
              <a:rPr lang="kk-KZ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Бөлімше</a:t>
            </a:r>
            <a:r>
              <a:rPr lang="en-GB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6.1 </a:t>
            </a:r>
            <a:r>
              <a:rPr lang="en-GB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Дүниежүзі</a:t>
            </a:r>
            <a:r>
              <a:rPr lang="en-GB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аймақтары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Тақырып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Кешенді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географиялық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аудандастыру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7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/>
        </p:nvSpPr>
        <p:spPr>
          <a:xfrm>
            <a:off x="2674938" y="230187"/>
            <a:ext cx="7804150" cy="591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7" name="Picture 5" descr="Лист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2" y="0"/>
            <a:ext cx="10406063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901158" y="828676"/>
            <a:ext cx="5885655" cy="379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kk-KZ" sz="3600" b="1" i="1" dirty="0" smtClean="0">
                <a:solidFill>
                  <a:srgbClr val="D63E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kk-KZ" sz="3200" b="1" i="1" dirty="0" smtClean="0">
                <a:solidFill>
                  <a:srgbClr val="D63E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Үйге тапсырма</a:t>
            </a:r>
            <a:r>
              <a:rPr lang="kk-KZ" sz="3200" b="1" i="1" dirty="0">
                <a:solidFill>
                  <a:srgbClr val="D63E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sz="3200" dirty="0">
                <a:solidFill>
                  <a:srgbClr val="D63E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3200" dirty="0" smtClean="0">
              <a:solidFill>
                <a:srgbClr val="D63E0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</a:pPr>
            <a:r>
              <a:rPr lang="kk-KZ" sz="3200" dirty="0" smtClean="0">
                <a:solidFill>
                  <a:srgbClr val="D63E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Дамыған өркениеттердің басты ерекшеліктері туралы </a:t>
            </a:r>
            <a:r>
              <a:rPr lang="kk-KZ" sz="3200" u="sng" dirty="0" smtClean="0">
                <a:solidFill>
                  <a:srgbClr val="D63E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эссе</a:t>
            </a:r>
            <a:r>
              <a:rPr lang="kk-KZ" sz="3200" dirty="0" smtClean="0">
                <a:solidFill>
                  <a:srgbClr val="D63E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дайында. </a:t>
            </a:r>
          </a:p>
          <a:p>
            <a:pPr marL="571500" indent="-5715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</a:pPr>
            <a:r>
              <a:rPr lang="kk-KZ" sz="3200" dirty="0" smtClean="0">
                <a:solidFill>
                  <a:srgbClr val="D63E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Бұл тапсырманы орындау үшін мына тізімнен біреуін таңдап алуыға болады.</a:t>
            </a:r>
            <a:endParaRPr lang="kk-KZ" sz="3200" dirty="0">
              <a:solidFill>
                <a:srgbClr val="D63E0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09" y="1075045"/>
            <a:ext cx="18391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Азияның көшпенді өркениеті;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7489" y="2983111"/>
            <a:ext cx="1923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Ежелгі Рим өркениеті;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58413" y="828675"/>
            <a:ext cx="1760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Майя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өркениеті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29825" y="2226627"/>
            <a:ext cx="1889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Ежелгі Үнді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өркениеті;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29825" y="3878837"/>
            <a:ext cx="18915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Ежелгі Грекия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өркениеті;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489" y="4966097"/>
            <a:ext cx="2437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Месопотамия-лық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өркениеті;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22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38985" y="-277814"/>
            <a:ext cx="6892926" cy="1325563"/>
          </a:xfrm>
        </p:spPr>
        <p:txBody>
          <a:bodyPr>
            <a:normAutofit/>
          </a:bodyPr>
          <a:lstStyle/>
          <a:p>
            <a:pPr algn="ctr"/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 шақыру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35434930"/>
              </p:ext>
            </p:extLst>
          </p:nvPr>
        </p:nvGraphicFramePr>
        <p:xfrm>
          <a:off x="3222624" y="0"/>
          <a:ext cx="9540875" cy="674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/>
          <a:srcRect b="10417"/>
          <a:stretch/>
        </p:blipFill>
        <p:spPr>
          <a:xfrm>
            <a:off x="849311" y="733424"/>
            <a:ext cx="2066925" cy="19812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923" y="3349229"/>
            <a:ext cx="4329113" cy="3072606"/>
          </a:xfrm>
          <a:prstGeom prst="rect">
            <a:avLst/>
          </a:prstGeom>
        </p:spPr>
      </p:pic>
      <p:pic>
        <p:nvPicPr>
          <p:cNvPr id="1028" name="Picture 4" descr="Картинки земной шар, Стоковые Фотографии и Роялти-Фри Изображени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538" y="4562473"/>
            <a:ext cx="2176462" cy="217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24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ғасырдың Ф. Ратцель мен неміс географы К. Риттердің ғылыми негізіңде </a:t>
            </a:r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аймақтану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ілімі дамыды.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Фридрих Ратц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1920873"/>
            <a:ext cx="3562350" cy="420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Риттер К. Землеведение Азии: География стран, находящихся в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" y="1920873"/>
            <a:ext cx="3759200" cy="420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81150" y="6275383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Риттер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06829" y="6275383"/>
            <a:ext cx="125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 Ратцель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Картинки земной шар, Стоковые Фотографии и Роялти-Фри Изображения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2936874"/>
            <a:ext cx="2176462" cy="217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5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100" y="505300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Ю.Н. Гладкий ажыратқан аймақтардың </a:t>
            </a:r>
            <a:b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 сатысы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901" y="0"/>
            <a:ext cx="3443288" cy="1928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Жекеленген белгілері бойынша ажыратылатын аймақтар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10589" y="0"/>
            <a:ext cx="3443288" cy="1928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 әрекеті мен табиғи факторлардың барлығы дерлік қамтылатын аймақтар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6745" y="0"/>
            <a:ext cx="3443288" cy="1928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 белгілері бойынша ажыратылатын аймақтар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52487" y="2805111"/>
            <a:ext cx="2471738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Макта егілетін аймақ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74418" y="2805111"/>
            <a:ext cx="2471738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 факторлардың әсері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896349" y="2790824"/>
            <a:ext cx="2471738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Мәдени-тарихи аймақтар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664495" y="2145506"/>
            <a:ext cx="800100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5748339" y="2145507"/>
            <a:ext cx="800100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9732168" y="2145506"/>
            <a:ext cx="800100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7200"/>
            <a:ext cx="19431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5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78098" y="4142304"/>
            <a:ext cx="4600575" cy="2557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 шығу тегі мен климаты, ішкі сулары мен топырақ – өсімдік жамылғысы біртектес жер бетінің шағын аумағын құрайды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3" y="214313"/>
            <a:ext cx="342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Физикалық-географиялық аймақ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3141" y="214313"/>
            <a:ext cx="3415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Физикалық-географиялық облыс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86717" y="3621167"/>
            <a:ext cx="337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Физикалық-географиялық аудан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4218" y="3521688"/>
            <a:ext cx="2615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 ландшафт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55638" y="916008"/>
            <a:ext cx="4600575" cy="2557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 бедерінің шығу тегі мен тау жыныстарының құрлымы, климаттық белгілері жағынан өте жақын аумақтарды біріктіреді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94367" y="4142304"/>
            <a:ext cx="4600575" cy="2557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 – географиялық облыстың оқшауланған бөлігі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5692" y="816531"/>
            <a:ext cx="4600575" cy="2557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Геологиялық тұрғыдан біртұтастығы, жер бедерінің бірегейліге, географиялық орнының ерекшелігіне қарай климаттық жағдайының ортақтығы, географиялық зоналылықтың өзіндік құрамы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4226758" y="214313"/>
            <a:ext cx="3188455" cy="55399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11691364" y="1828800"/>
            <a:ext cx="500636" cy="23135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низ стрелка 19"/>
          <p:cNvSpPr/>
          <p:nvPr/>
        </p:nvSpPr>
        <p:spPr>
          <a:xfrm rot="10800000">
            <a:off x="5201888" y="5626595"/>
            <a:ext cx="1669263" cy="52863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091607" y="2330647"/>
            <a:ext cx="3659959" cy="2751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Физикалық-географиялық аудандастыру бірліктері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41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11415713" cy="657225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Дүниежүзін тарихи-мәдени аудандастыру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368297"/>
              </p:ext>
            </p:extLst>
          </p:nvPr>
        </p:nvGraphicFramePr>
        <p:xfrm>
          <a:off x="0" y="773271"/>
          <a:ext cx="12192001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/>
                <a:gridCol w="3262313"/>
                <a:gridCol w="8205788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Тарихи-мәдени аудандастыру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Тарихи-мәдени аймақтар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ЮНЕСКО жіктемесі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Араб-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мүсылман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Еуропа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Үнді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Қиыр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Шығыс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Гропикалық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Африка,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Солтүстік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Америка,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Латын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Америкасы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С.Хантингтон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жіктемесі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діни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жөне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географиялық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негізде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Батыс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славян-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православиелік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исламдық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конфуциялық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индуистік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жапондық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латынамерикалық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африкалық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58347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В.Вольский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жіктемесі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Батыс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Еуропа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Орталық-Шығыс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Еуропа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Ресей-Еуразиялық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аймақ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Солтүстік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Африка мен Орта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Шығыс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Оңтүстік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Азия,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Шығыс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Азия,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Сахарадан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оңтүстікке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қарайғы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Африка,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Солтүстік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Америка,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Латын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Америкасы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Аустралия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Мүхиттық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аралдар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88143" y="3729037"/>
            <a:ext cx="11415713" cy="657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 заманғы негізгі төрт өркениет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388143" y="4386263"/>
            <a:ext cx="2571750" cy="202882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Батыс өркениеті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омб 6"/>
          <p:cNvSpPr/>
          <p:nvPr/>
        </p:nvSpPr>
        <p:spPr>
          <a:xfrm>
            <a:off x="3383755" y="4386263"/>
            <a:ext cx="2571750" cy="202882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Қытай өркениеті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Ромб 7"/>
          <p:cNvSpPr/>
          <p:nvPr/>
        </p:nvSpPr>
        <p:spPr>
          <a:xfrm>
            <a:off x="6379367" y="4395788"/>
            <a:ext cx="2571750" cy="202882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Мұсылман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өркениеті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Ромб 8"/>
          <p:cNvSpPr/>
          <p:nvPr/>
        </p:nvSpPr>
        <p:spPr>
          <a:xfrm>
            <a:off x="9374979" y="4386262"/>
            <a:ext cx="2571750" cy="202882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Үнділік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өркениеті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43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Дүниежүзін саяси-географиялық аудандастыру. Геосаяси аудандар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Маккиндер, Хэлфорд Джон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926" y="1251779"/>
            <a:ext cx="2185988" cy="287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325563"/>
            <a:ext cx="96869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Британдық ғалым, саясаткер </a:t>
            </a:r>
            <a:r>
              <a:rPr lang="kk-KZ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Хэлфорд Джон Маккиндер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(1861-1947) дүниежүзін саяси-географиялық тұрғыда аудандастырудың алғашқы үлгісін жасады.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Әлемдік дүниенің ортасы Еуразия материгі, оның ортасы </a:t>
            </a:r>
            <a:r>
              <a:rPr lang="kk-KZ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хартленд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болып табылады.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Хартлендке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Ресей, Шығыс Еуропа, Қазақстан мен Орталық Азия жатады.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«Әлемдік арал»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Азия, Африка, Еуропа жатады.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«Ішкі жарты ай»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өркениеттің ең қарқынды дамитын формасы.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«Сыртқы немесе аралдық жарты ай»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географиялық жағынан да, мәдени жағынан да сыртқы зона болып табылады.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067519" y="4645975"/>
            <a:ext cx="9686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Коэннің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геосаяси аудандастыруы әлемнің «көпполюстілігі» туралы тұжырым жасап, әлемнің анағұрлым күрделі геосаяси үлгісін ұсынды.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Әлемді екіге бөлген – </a:t>
            </a:r>
            <a:r>
              <a:rPr lang="kk-KZ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облыс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және </a:t>
            </a:r>
            <a:r>
              <a:rPr lang="kk-KZ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шеткі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геосаяси аймақ.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9" name="Picture 7" descr="Новые геополитические реалии и смена парадигм в современной англо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22" y="4124324"/>
            <a:ext cx="1819275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70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d карта казахстана - Фрилансер Юрий Орлов Urichi - Портфоли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1" y="819644"/>
            <a:ext cx="12188827" cy="675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263" y="323354"/>
            <a:ext cx="10782300" cy="4662488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ctr">
              <a:buNone/>
            </a:pPr>
            <a:r>
              <a:rPr lang="kk-KZ" b="1" u="sng" dirty="0" smtClean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Ғаламторды пайаланып, Қазақстан аумағындағы кез-келген физикалық-географиялық аймақтың біріне жоспар бойынша сипаттама жазу</a:t>
            </a:r>
          </a:p>
          <a:p>
            <a:r>
              <a:rPr lang="kk-KZ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 орны;</a:t>
            </a:r>
          </a:p>
          <a:p>
            <a:r>
              <a:rPr lang="kk-KZ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Аймаққа сәйкес келетін геологиялық және тектоникалық құрлымы;</a:t>
            </a:r>
          </a:p>
          <a:p>
            <a:r>
              <a:rPr lang="kk-KZ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Жер бедерінің сипаты;</a:t>
            </a:r>
          </a:p>
          <a:p>
            <a:r>
              <a:rPr lang="kk-KZ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Климаттық жағдайы;</a:t>
            </a:r>
          </a:p>
          <a:p>
            <a:r>
              <a:rPr lang="kk-KZ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Топырақ-өсімдік жамылғысы және жануарлар дүниесі;</a:t>
            </a:r>
          </a:p>
          <a:p>
            <a:r>
              <a:rPr lang="kk-KZ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Аймақтың шаруашылыққа қолдану жолдары;</a:t>
            </a:r>
            <a:endParaRPr lang="ru-RU" b="1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7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Что такое политическая карта мира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407"/>
            <a:ext cx="12192001" cy="68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Admin\Рабочий стол\hoja-de-trabajo-diagramas-de-venn1.jpg"/>
          <p:cNvPicPr>
            <a:picLocks noChangeAspect="1" noChangeArrowheads="1"/>
          </p:cNvPicPr>
          <p:nvPr/>
        </p:nvPicPr>
        <p:blipFill>
          <a:blip r:embed="rId3" cstate="print"/>
          <a:srcRect t="15211" r="237" b="13416"/>
          <a:stretch>
            <a:fillRect/>
          </a:stretch>
        </p:blipFill>
        <p:spPr bwMode="auto">
          <a:xfrm>
            <a:off x="2419376" y="2465248"/>
            <a:ext cx="8001028" cy="40576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1835923" y="1299171"/>
            <a:ext cx="959478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Тапсырма.Саяси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геосаяси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қолайлы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қолайсыз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елдерді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себептерін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жазу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Венн диаграммасы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48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500</Words>
  <Application>Microsoft Office PowerPoint</Application>
  <PresentationFormat>Широкоэкранный</PresentationFormat>
  <Paragraphs>72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Trebuchet MS</vt:lpstr>
      <vt:lpstr>Tw Cen MT</vt:lpstr>
      <vt:lpstr>Wingdings</vt:lpstr>
      <vt:lpstr>Wingdings 3</vt:lpstr>
      <vt:lpstr>Тема Office</vt:lpstr>
      <vt:lpstr>Грань</vt:lpstr>
      <vt:lpstr>Капля</vt:lpstr>
      <vt:lpstr>10 –сынып География (ҚГБ)     Бөлімше 6.1 Дүниежүзі аймақтары Тақырып :Кешенді географиялық аудандастыру  </vt:lpstr>
      <vt:lpstr>Ой шақыру</vt:lpstr>
      <vt:lpstr>XIX ғасырдың Ф. Ратцель мен неміс географы К. Риттердің ғылыми негізіңде аймақтану ілімі дамыды.</vt:lpstr>
      <vt:lpstr>Ю.Н. Гладкий ажыратқан аймақтардың  үш сатысы</vt:lpstr>
      <vt:lpstr>Презентация PowerPoint</vt:lpstr>
      <vt:lpstr>Дүниежүзін тарихи-мәдени аудандастыру</vt:lpstr>
      <vt:lpstr>Дүниежүзін саяси-географиялық аудандастыру. Геосаяси аудандар</vt:lpstr>
      <vt:lpstr>Презентация PowerPoint</vt:lpstr>
      <vt:lpstr>Венн диаграммасы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–сынып География (ҚГБ)     Бөлімше 6.1 Дүниежүзі аймақтары Тақырып :Кешенді географиялық аудандастыру  </dc:title>
  <dc:creator>bagdat.kanybek@mail.ru</dc:creator>
  <cp:lastModifiedBy>bagdat.kanybek@mail.ru</cp:lastModifiedBy>
  <cp:revision>16</cp:revision>
  <dcterms:created xsi:type="dcterms:W3CDTF">2020-04-02T16:15:47Z</dcterms:created>
  <dcterms:modified xsi:type="dcterms:W3CDTF">2020-04-02T18:23:35Z</dcterms:modified>
</cp:coreProperties>
</file>