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57" r:id="rId4"/>
    <p:sldId id="270" r:id="rId5"/>
    <p:sldId id="271" r:id="rId6"/>
    <p:sldId id="268" r:id="rId7"/>
    <p:sldId id="259" r:id="rId8"/>
    <p:sldId id="263" r:id="rId9"/>
    <p:sldId id="264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68" d="100"/>
          <a:sy n="68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81200" y="1905000"/>
            <a:ext cx="6553200" cy="2656362"/>
          </a:xfrm>
        </p:spPr>
        <p:txBody>
          <a:bodyPr>
            <a:noAutofit/>
          </a:bodyPr>
          <a:lstStyle/>
          <a:p>
            <a:pPr algn="ctr"/>
            <a:r>
              <a:rPr lang="kk-KZ" sz="2800" b="0" dirty="0" smtClean="0">
                <a:latin typeface="Times New Roman" pitchFamily="18" charset="0"/>
                <a:cs typeface="Times New Roman" pitchFamily="18" charset="0"/>
              </a:rPr>
              <a:t>10 сынып География.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IV </a:t>
            </a:r>
            <a:r>
              <a:rPr lang="kk-KZ" sz="2800" b="0" dirty="0" smtClean="0">
                <a:latin typeface="Times New Roman" pitchFamily="18" charset="0"/>
                <a:cs typeface="Times New Roman" pitchFamily="18" charset="0"/>
              </a:rPr>
              <a:t>тоқсан. </a:t>
            </a:r>
            <a:br>
              <a:rPr lang="kk-KZ" sz="2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0" dirty="0" smtClean="0">
                <a:latin typeface="Times New Roman" pitchFamily="18" charset="0"/>
                <a:cs typeface="Times New Roman" pitchFamily="18" charset="0"/>
              </a:rPr>
              <a:t>6-бөлім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Дүниежүзі елдері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ru-RU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Көрсеткіштердің бірі</a:t>
            </a:r>
            <a:r>
              <a:rPr lang="ru-RU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дүниежүзі елдерінің рейтингісі</a:t>
            </a:r>
            <a:r>
              <a:rPr lang="kk-KZ" sz="2800" dirty="0" smtClean="0"/>
              <a:t/>
            </a:r>
            <a:br>
              <a:rPr lang="kk-KZ" sz="2800" dirty="0" smtClean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4191000"/>
            <a:ext cx="6400800" cy="2286000"/>
          </a:xfrm>
        </p:spPr>
        <p:txBody>
          <a:bodyPr>
            <a:no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Оқу мақсаты: </a:t>
            </a:r>
          </a:p>
          <a:p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10.6.2.3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көрсеткіштердің бірі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графикалық түрде дүниежүзі елдерінің рейтингісін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көрсету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таңдауы бойынша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5000" y="30480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“Жезқазған қаласы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жалпы орта білім беретін мектебі”. География пәні мұғалімі: Рамазан Н.Т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0"/>
            <a:ext cx="7467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 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жұмысы</a:t>
            </a:r>
            <a:b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Маршрут парағы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077200" cy="5943600"/>
          </a:xfrm>
        </p:spPr>
        <p:txBody>
          <a:bodyPr>
            <a:normAutofit fontScale="62500" lnSpcReduction="20000"/>
          </a:bodyPr>
          <a:lstStyle/>
          <a:p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Оқы: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§ 6.6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Көрсеткіштердің бірі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дүниежүзі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елдерінің рейтингісі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Жауап бер: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атып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алу қабілетінің паритеті  дегеніміз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не (СҚП)?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Орында: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Келесі экономикалық көрсеткіштерді ЖІӨ және ЖҰӨ топтарына бөл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t"/>
            <a:endParaRPr lang="ru-RU" dirty="0" smtClean="0"/>
          </a:p>
          <a:p>
            <a:pPr fontAlgn="t"/>
            <a:endParaRPr lang="ru-RU" dirty="0" smtClean="0"/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None/>
            </a:pPr>
            <a:endParaRPr lang="kk-KZ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Қазақстандағы 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«Қазмұнайгаз» компаниясының алған пайдасы,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қазақстандық инвестордың Малайзияда алған пайдасы,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«Philip Morris» компаниясының алған пайдасы,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Ресей иелігіндегі «КазАтомПром» корпорациясының пайдасы,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«ENRC» компаниясының пайдасы,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ауылдағы трактористтің алатын пайдасы,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«Назарбаев Зияткерлік мектебі» мұғалімінің алатын пайдасы,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Павлодар қаласындағы «Бақтылы» мейрамханысындағы ас мәзірлеуші пайдасы,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үйде тамақ пісіретін аналарының пайдасы,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Calibri"/>
              <a:buChar char="-"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Ресейдегі қазақстандық гастарбайтерлердің алатын пайдасы.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2000" y="2362200"/>
          <a:ext cx="7162800" cy="731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81400"/>
                <a:gridCol w="3581400"/>
              </a:tblGrid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  ЖІӨ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 ЖҰӨ</a:t>
                      </a:r>
                      <a:endParaRPr lang="ru-RU" dirty="0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838200"/>
          </a:xfrm>
        </p:spPr>
        <p:txBody>
          <a:bodyPr/>
          <a:lstStyle/>
          <a:p>
            <a:pPr algn="ctr"/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Миға шабуыл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924800" cy="487375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өнім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(ЖІӨ)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не? </a:t>
            </a:r>
            <a:endParaRPr lang="kk-KZ" sz="3200" dirty="0" smtClean="0"/>
          </a:p>
          <a:p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ұлттық өнім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(ЖҰӨ)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не?</a:t>
            </a:r>
            <a:endParaRPr lang="kk-KZ" sz="3200" dirty="0" smtClean="0"/>
          </a:p>
          <a:p>
            <a:r>
              <a:rPr lang="kk-KZ" sz="3200" b="1" dirty="0" smtClean="0"/>
              <a:t>СҚП- сатып алу қабілетінің паритеті  дегеніміз не?</a:t>
            </a:r>
          </a:p>
          <a:p>
            <a:endParaRPr lang="kk-KZ" sz="3200" dirty="0" smtClean="0"/>
          </a:p>
          <a:p>
            <a:endParaRPr lang="kk-KZ" sz="3200" dirty="0" smtClean="0"/>
          </a:p>
        </p:txBody>
      </p:sp>
      <p:pic>
        <p:nvPicPr>
          <p:cNvPr id="1026" name="Picture 2" descr="C:\Users\Админ\Desktop\education5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4419600"/>
            <a:ext cx="3107341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53400" cy="2103438"/>
          </a:xfrm>
        </p:spPr>
        <p:txBody>
          <a:bodyPr>
            <a:noAutofit/>
          </a:bodyPr>
          <a:lstStyle/>
          <a:p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Елдердің рейтингісі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аймақ бойынша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табиғи ресурстар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өмір сүру деңгейі,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экономика, т.б.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тұрғысынан жетекші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орын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алатын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елдер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тобы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Статистикалық деректер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сипаттайтын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нысандардың жиынтығы (бақылау, жағдай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мен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белгілер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айнымалылар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28600" y="2133600"/>
            <a:ext cx="8382000" cy="47244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нысандары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дүниежүзі елдері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олардың географиялық және экономикалық көрсеткіштері: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​-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құрлық; теңіз деңгейінен биіктігі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​-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орташа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жылдық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температура;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​-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елдің өмір сүру сапасы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тізіміндегі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жан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басына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шаққандағы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ЖІӨ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үлесі;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​-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денсаулық сақтау, білім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әскери бағыттағы мемлекеттік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шығындар;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​-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орташа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өмір сүру ұзақтығы; жұмыссыздық, сауатсыздық үлесі;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​-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өмір сүру сапасының индексі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т.б.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sz="2700" b="1" dirty="0" smtClean="0">
                <a:latin typeface="Times New Roman" pitchFamily="18" charset="0"/>
                <a:cs typeface="Times New Roman" pitchFamily="18" charset="0"/>
              </a:rPr>
              <a:t>Айнымалы мәндер </a:t>
            </a:r>
            <a:r>
              <a:rPr lang="kk-KZ" sz="2700" dirty="0" smtClean="0">
                <a:latin typeface="Times New Roman" pitchFamily="18" charset="0"/>
                <a:cs typeface="Times New Roman" pitchFamily="18" charset="0"/>
              </a:rPr>
              <a:t>– өлшеу нәтижесінде әртүрлі мағына беретін мәндер.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7467600" cy="4873752"/>
          </a:xfrm>
        </p:spPr>
        <p:txBody>
          <a:bodyPr>
            <a:normAutofit/>
          </a:bodyPr>
          <a:lstStyle/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Номиналды (жіктеу) шәкіл бойынша бағалау – белгілі бір топқа нысанның (байқаудың) тиесілігін анықтауды білдіреді. Мысалы, гендерлік, әскери, мамандық, құрлық т.б. Бұл масштабта тек топтағы нысандар санын санауға болады. (жиілік және салыстырмалы жиілік).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Интервал шәкілінде бақылауды дәлдікпен орындай аламыз. Себебі екі өлшем арасы нақты белгілі тіркелген нүктеге ие екендігін білдіреді.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Шарты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нөл болғанда, еркін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санау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нүктесі алынады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температурасы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уақыт, теңіз деңгейінен есептелінген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жергілікті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биіктігі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Қатынас ауқымы шәкілінің тіркелген есептеу нүктесі абсолюттік нөл өлшем масштабы ерікті. Мысалы, ұзындық, салмақ, ағымдағы күш, ақшалай қаражат, қоғамдық денсаулық сақтау, білім беру, әскери, өмір сүру ұзақтығы.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600" y="381000"/>
            <a:ext cx="8305800" cy="4873752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Біріккен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Ұлттар Ұйымының ғалымдары жыл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талдамалық жұмыстарды жүргізіп, 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баяндамада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өмір сүру деңгейі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дүниежүзі елдерінің рейтингісін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жариялайды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құрастырған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авторлар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халықтың кірісінің деңгейінен дүниежүзіндегі гендерлік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кемсітушілікке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ауқымды критерийлер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бағалайды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2015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жылдың қорытындысы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Норвегия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рейтингіде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көшбасшы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әлемдік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аутсайдер – Африка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құрлығының батысында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Нигер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\Desktop\mcc_ge_ls_21_06_02i (1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4953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28600" y="502920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Шәкілдер рұқсат етілген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математикалық іс-әрекеттердің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саны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бір-бірінен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ерекшеленеді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«Ең кедей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шәкіл номиналды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себебі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арифметикалық рәсім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анықталмайды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ал «бай»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шәкіл абсолютті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869cf711-ffc3-4316-8747-eecf94f46730_l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324600"/>
          </a:xfrm>
        </p:spPr>
      </p:pic>
      <p:sp>
        <p:nvSpPr>
          <p:cNvPr id="7" name="TextBox 6"/>
          <p:cNvSpPr txBox="1"/>
          <p:nvPr/>
        </p:nvSpPr>
        <p:spPr>
          <a:xfrm>
            <a:off x="1905000" y="6248400"/>
            <a:ext cx="5129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400" dirty="0" smtClean="0"/>
              <a:t> БҰҰ халқының өмір сүру деңгейі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1-тапсырма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0772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Төмендегі деректердің қайсысы ЖІӨ-ге енгізілетінін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 аймағынан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750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долларға үйін сатып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жаңа қала аумағынан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10 800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долларға көп қабатты үйден пәтер сатып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 Т.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Дүйсенов ауылшаруашылық жұмысы үшін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долларға пайдаланылған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трактор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фирма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автокөлік зауытынан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87 000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долларға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 автокөлік сатып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баспахана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өткен жылы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жарияланған жасөспірімдерге арналған кітаптарды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7 000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долларға сатса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ағымдағы жылы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кітаптарды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14 000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долларға сатты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2-тапсырма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0772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Төмендегі деректерге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ЖІӨ-ді анықта: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Зейнеткер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Жанайдаров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қосымша жұмыстарға орналасып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 капиталына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15 000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теңге түсірді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Л. Т.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Бектасова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 облыста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жоғарғы оқу орнында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оқып жатқан балаларына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50 000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теңге салды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Бизнесмен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Әубәкіров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4500000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теңгеге шетелдік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компания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акцияларын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Ж. Ж.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Жолтаева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мың теңгеге дүкеннен жаңа қамзол сатып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Dent»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кәсіпорны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1 000 000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теңге мөлшерінде тіс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емдеуге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арналған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машинкасын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637</TotalTime>
  <Words>591</Words>
  <Application>Microsoft Office PowerPoint</Application>
  <PresentationFormat>Экран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10 сынып География. IV тоқсан.  6-бөлім  Дүниежүзі елдері Тақырыбы:  Көрсеткіштердің бірі бойынша дүниежүзі елдерінің рейтингісі </vt:lpstr>
      <vt:lpstr>Миға шабуыл: </vt:lpstr>
      <vt:lpstr>Елдердің рейтингісі – аймақ бойынша, табиғи ресурстар, өмір сүру деңгейі, экономика, т.б. тұрғысынан жетекші орын алатын елдер тобы. Статистикалық деректер – оларды сипаттайтын нысандардың жиынтығы (бақылау, жағдай) мен белгілер (айнымалылар). </vt:lpstr>
      <vt:lpstr>Айнымалы мәндер – өлшеу нәтижесінде әртүрлі мағына беретін мәндер. </vt:lpstr>
      <vt:lpstr>Слайд 5</vt:lpstr>
      <vt:lpstr>Слайд 6</vt:lpstr>
      <vt:lpstr>Слайд 7</vt:lpstr>
      <vt:lpstr>  1-тапсырма  </vt:lpstr>
      <vt:lpstr>2-тапсырма </vt:lpstr>
      <vt:lpstr>Үй жұмысы Маршрут парағы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сынып География Тақырып: тарау</dc:title>
  <dc:creator>Админ</dc:creator>
  <cp:lastModifiedBy>Админ</cp:lastModifiedBy>
  <cp:revision>51</cp:revision>
  <dcterms:created xsi:type="dcterms:W3CDTF">2006-08-16T00:00:00Z</dcterms:created>
  <dcterms:modified xsi:type="dcterms:W3CDTF">2020-04-02T14:57:46Z</dcterms:modified>
</cp:coreProperties>
</file>