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4" r:id="rId2"/>
    <p:sldId id="287" r:id="rId3"/>
    <p:sldId id="265" r:id="rId4"/>
    <p:sldId id="289" r:id="rId5"/>
    <p:sldId id="290" r:id="rId6"/>
    <p:sldId id="291" r:id="rId7"/>
    <p:sldId id="266" r:id="rId8"/>
    <p:sldId id="292" r:id="rId9"/>
    <p:sldId id="293" r:id="rId10"/>
    <p:sldId id="28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7336" autoAdjust="0"/>
  </p:normalViewPr>
  <p:slideViewPr>
    <p:cSldViewPr>
      <p:cViewPr>
        <p:scale>
          <a:sx n="75" d="100"/>
          <a:sy n="75" d="100"/>
        </p:scale>
        <p:origin x="-12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9yGlEA9jWg" TargetMode="External"/><Relationship Id="rId2" Type="http://schemas.openxmlformats.org/officeDocument/2006/relationships/hyperlink" Target="https://www.youtube.com/watch?v=x4_WWOSYHl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484784"/>
            <a:ext cx="7632848" cy="1872208"/>
          </a:xfrm>
        </p:spPr>
        <p:txBody>
          <a:bodyPr>
            <a:noAutofit/>
          </a:bodyPr>
          <a:lstStyle/>
          <a:p>
            <a:pPr algn="ctr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10 сынып География.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IV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тоқсан. </a:t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6-бөлім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Дүниежүзі елдері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Тақырыбы: 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Көрсеткіштердің бірі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дүниежүзі елдерінің рейтингісі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3717032"/>
            <a:ext cx="7498080" cy="28914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Оқу мақсаты: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10.6.2.3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көрсеткіштердің бірі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графикалық түрде дүниежүзі елдерінің рейтингісін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таңдауы 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84168" y="188640"/>
            <a:ext cx="280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“Жезқазған қаласы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жалпы орта білім беретін мектебі”. География пәні мұғалімі: Рамазан Н.Т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95222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59632" y="260648"/>
            <a:ext cx="7498080" cy="738336"/>
          </a:xfrm>
        </p:spPr>
        <p:txBody>
          <a:bodyPr>
            <a:normAutofit fontScale="90000"/>
          </a:bodyPr>
          <a:lstStyle/>
          <a:p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Орында: Тапсырма 2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БҰҰ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халқының өмір сүру деңгейін кескін картаға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түсіріңіз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869cf711-ffc3-4316-8747-eecf94f46730_l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268760"/>
            <a:ext cx="7848872" cy="5400600"/>
          </a:xfrm>
        </p:spPr>
      </p:pic>
    </p:spTree>
    <p:extLst>
      <p:ext uri="{BB962C8B-B14F-4D97-AF65-F5344CB8AC3E}">
        <p14:creationId xmlns="" xmlns:p14="http://schemas.microsoft.com/office/powerpoint/2010/main" val="326761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“Дамыған елдер” бейнекөрсетілімін тамашалаңыз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  (3 мин 21 сек)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447800"/>
            <a:ext cx="8034096" cy="4800600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https://www.youtube.com/watch?v=x4_WWOSYHlg</a:t>
            </a:r>
            <a:endParaRPr lang="kk-KZ" dirty="0" smtClean="0"/>
          </a:p>
          <a:p>
            <a:r>
              <a:rPr lang="en-US" dirty="0" smtClean="0">
                <a:hlinkClick r:id="rId3"/>
              </a:rPr>
              <a:t>https://www.youtube.com/watch?v=c9yGlEA9jWg</a:t>
            </a:r>
            <a:endParaRPr lang="kk-KZ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8080" cy="63894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``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Ой қозғау”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115616" y="925612"/>
            <a:ext cx="7498080" cy="48006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Экономикасы дамыған елдерге қандай елдер жатады?</a:t>
            </a:r>
          </a:p>
          <a:p>
            <a:pPr>
              <a:buFont typeface="Wingdings" pitchFamily="2" charset="2"/>
              <a:buChar char="Ø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Экономикасы дамушы елдерге қандай елдер жатады?</a:t>
            </a:r>
          </a:p>
          <a:p>
            <a:pPr>
              <a:buFont typeface="Wingdings" pitchFamily="2" charset="2"/>
              <a:buChar char="Ø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Байлықтың әлеуметтік көрсеткіштеріне не жатады?</a:t>
            </a:r>
          </a:p>
          <a:p>
            <a:pPr>
              <a:buFont typeface="Wingdings" pitchFamily="2" charset="2"/>
              <a:buChar char="Ø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Норвегия,Америка, Жапонияда өмір сүру ұзақтығы қанша жасты құрайтынын анықтаңыз және түсіндіріңіз?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http://www.belmarket.by/sites/default/files/article/image/2017/04/vvp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296" y="5157192"/>
            <a:ext cx="3050704" cy="17008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042731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9808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kk-KZ" sz="3100" b="1" dirty="0" smtClean="0"/>
              <a:t/>
            </a:r>
            <a:br>
              <a:rPr lang="kk-KZ" sz="3100" b="1" dirty="0" smtClean="0"/>
            </a:br>
            <a:r>
              <a:rPr lang="kk-KZ" sz="2700" b="1" dirty="0" smtClean="0">
                <a:latin typeface="Times New Roman" pitchFamily="18" charset="0"/>
                <a:cs typeface="Times New Roman" pitchFamily="18" charset="0"/>
              </a:rPr>
              <a:t>ЖІӨ-ді кіріс және шығыс бойынша есептеу көрсеткіштері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331640" y="1196752"/>
          <a:ext cx="749935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675"/>
                <a:gridCol w="37496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Көрсеткіштер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млрд. доллар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Жанама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салық</a:t>
                      </a:r>
                      <a:r>
                        <a:rPr kumimoji="0"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Мемлекеттік сатып алулар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Тұтынушылық</a:t>
                      </a:r>
                      <a:r>
                        <a:rPr lang="kk-KZ" sz="18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шығындар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361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Корпорациялардың жалпы кірісі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103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Таза инвестициялар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Трансферлер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субвенциялар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Амортизация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Жалақы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202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Меншіктен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түскен кіріс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146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Экспорт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Импорт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476672"/>
            <a:ext cx="7498080" cy="940966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Шешу жолдары: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447800"/>
            <a:ext cx="8064896" cy="4800600"/>
          </a:xfrm>
        </p:spPr>
        <p:txBody>
          <a:bodyPr>
            <a:normAutofit fontScale="92500" lnSpcReduction="10000"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ЖІӨ  шығыс бойынша -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Тұтынушылық шығындар + Таза инвестициялар + Амортизация + Мемлекеттік сатып алулар + Таза экспорт ( экспорт- импорт) = 361+81+100+60+ (42-48 )  = 596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ЖІӨ кіріс  бойынша -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Жалақы  + Меншіктен түскен кіріс + Корпорациялардың жалпы кірісі + Амортизация  + Жанама салықтар = 202  + 146+ 103 +100 + 45 = 596.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498080" cy="418058"/>
          </a:xfrm>
        </p:spPr>
        <p:txBody>
          <a:bodyPr>
            <a:normAutofit fontScale="90000"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kk-KZ" sz="3600" dirty="0" smtClean="0"/>
              <a:t> 1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908720"/>
            <a:ext cx="7498080" cy="5339680"/>
          </a:xfrm>
        </p:spPr>
        <p:txBody>
          <a:bodyPr/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Берілген көрсеткіштерді қолдана отырып, Қазақстанның ЖІӨ кіріс бойынша және жан басына шаққандағы жалпы ішкі өнімін есептеп шығарыңдар </a:t>
            </a: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Жан басына шаққандағы ЖІӨ есептеу:     ЖІӨ/Халық саны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43608" y="2564904"/>
          <a:ext cx="7848873" cy="367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291"/>
                <a:gridCol w="2616291"/>
                <a:gridCol w="2616291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ЖІӨ құрайтын салалар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Млрд доллар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Елдің халқы 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Жалақы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 млрд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kk-KZ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kk-KZ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17 439 271 </a:t>
                      </a:r>
                      <a:r>
                        <a:rPr kumimoji="0"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млн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Меншіктен түскен кіріс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30 млрд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Корпорациялардың жалпы кірісі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100 млрд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Амортизация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25 млрд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Жанама салықтар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40 млрд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ЖІӨ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мөлшері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Жан басына шақанда ЖІӨ мөлшері: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Мемлекеттердің Жан басына шаққандағы ЖІӨ рейтингісіне әсер ететін факторларды анықтау. Кластер құрастыру. (таңдау бойынша рейтингтің басында, ортасында және соңында орналасқан үш елдің мысалында) әсер ететін факторларға баға беру.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66001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498080" cy="1196752"/>
          </a:xfrm>
        </p:spPr>
        <p:txBody>
          <a:bodyPr>
            <a:normAutofit fontScale="90000"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Тапсырма 3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Алдыңғы өткен тақырыптарға  сүйене  отырып,  Қазақстанның ЖІӨ анықтап, график түрінде (таңдау бойынша) көрсетіңіз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484784"/>
            <a:ext cx="7818072" cy="4368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Қазақстанның ең қарапайым жағдайдағы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ЖІӨ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құрамдас бөліктерінің бірін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анықтау.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43608" y="2564904"/>
          <a:ext cx="7488832" cy="2585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8060"/>
                <a:gridCol w="3900772"/>
              </a:tblGrid>
              <a:tr h="430847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Мазмұны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 Мөлшері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084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Экспорт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54,7 млрд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долл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084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Импорт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29,7 млрд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долл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084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Инвестиция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4 885,0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млрд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долл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084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Шығын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30,9 млрд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долл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084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ЖІӨ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159,41 млрд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долл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88640"/>
            <a:ext cx="7498080" cy="692696"/>
          </a:xfrm>
        </p:spPr>
        <p:txBody>
          <a:bodyPr>
            <a:normAutofit fontScale="90000"/>
          </a:bodyPr>
          <a:lstStyle/>
          <a:p>
            <a:pPr algn="ctr"/>
            <a:r>
              <a:rPr lang="kk-KZ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Үй </a:t>
            </a:r>
            <a:r>
              <a:rPr lang="kk-KZ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тапсырмасы</a:t>
            </a:r>
            <a:br>
              <a:rPr lang="kk-KZ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Маршрут парағы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268760"/>
            <a:ext cx="7962088" cy="5328592"/>
          </a:xfrm>
        </p:spPr>
        <p:txBody>
          <a:bodyPr>
            <a:normAutofit fontScale="92500" lnSpcReduction="10000"/>
          </a:bodyPr>
          <a:lstStyle/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Оқы: </a:t>
            </a:r>
            <a:r>
              <a:rPr lang="kk-KZ" dirty="0" smtClean="0"/>
              <a:t>§</a:t>
            </a:r>
            <a:r>
              <a:rPr lang="kk-KZ" dirty="0" smtClean="0"/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6.6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Көрсеткіштердің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дүниежүзі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елдерінің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рейтингісі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Жауап бер: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Жалпы ішкі өнім, жалпы сыртқы өнім дегеніміз не?</a:t>
            </a: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Орында: Тапсырма 1: </a:t>
            </a:r>
          </a:p>
          <a:p>
            <a:pPr>
              <a:buNone/>
            </a:pP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АҚШ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, Кытай, Жапония елдеріндегі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ЖІӨ-нің жоғары болуының  себебін анықтап, график түрінде көрсетіңіз.</a:t>
            </a:r>
            <a:endParaRPr lang="kk-KZ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882</TotalTime>
  <Words>377</Words>
  <Application>Microsoft Office PowerPoint</Application>
  <PresentationFormat>Экран (4:3)</PresentationFormat>
  <Paragraphs>87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10 сынып География. IV тоқсан.  6-бөлім  Дүниежүзі елдері Тақырыбы:  Көрсеткіштердің бірі бойынша дүниежүзі елдерінің рейтингісі</vt:lpstr>
      <vt:lpstr>“Дамыған елдер” бейнекөрсетілімін тамашалаңыз    (3 мин 21 сек)</vt:lpstr>
      <vt:lpstr>``Ой қозғау”</vt:lpstr>
      <vt:lpstr> ЖІӨ-ді кіріс және шығыс бойынша есептеу көрсеткіштері </vt:lpstr>
      <vt:lpstr>Шешу жолдары: </vt:lpstr>
      <vt:lpstr>Тапсырма 1</vt:lpstr>
      <vt:lpstr>Тапсырма 2</vt:lpstr>
      <vt:lpstr>Тапсырма 3 Алдыңғы өткен тақырыптарға  сүйене  отырып,  Қазақстанның ЖІӨ анықтап, график түрінде (таңдау бойынша) көрсетіңіз </vt:lpstr>
      <vt:lpstr>Үй тапсырмасы  Маршрут парағы</vt:lpstr>
      <vt:lpstr>Орында: Тапсырма 2 БҰҰ халқының өмір сүру деңгейін кескін картаға түсіріңіз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Жастық-жыныстық пирамида</dc:title>
  <dc:creator>student pvl</dc:creator>
  <cp:lastModifiedBy>Админ</cp:lastModifiedBy>
  <cp:revision>78</cp:revision>
  <dcterms:created xsi:type="dcterms:W3CDTF">2016-01-13T04:57:01Z</dcterms:created>
  <dcterms:modified xsi:type="dcterms:W3CDTF">2020-04-02T14:57:40Z</dcterms:modified>
</cp:coreProperties>
</file>