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ms-office.legacyDiagramTex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4" d="100"/>
          <a:sy n="44" d="100"/>
        </p:scale>
        <p:origin x="-96" y="-4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06/relationships/legacyDocTextInfo" Target="legacyDocTextInfo.bin"/><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05.04.2020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05.04.2020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05.04.2020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p:txBody>
          <a:bodyPr>
            <a:normAutofit/>
          </a:bodyPr>
          <a:lstStyle/>
          <a:p>
            <a:r>
              <a:rPr lang="kk-KZ" sz="3600" dirty="0" smtClean="0">
                <a:solidFill>
                  <a:schemeClr val="tx1"/>
                </a:solidFill>
                <a:latin typeface="Times New Roman" panose="02020603050405020304" pitchFamily="18" charset="0"/>
                <a:cs typeface="Times New Roman" panose="02020603050405020304" pitchFamily="18" charset="0"/>
              </a:rPr>
              <a:t>Қазақстан тарихы  11 сынып</a:t>
            </a:r>
            <a:br>
              <a:rPr lang="kk-KZ" sz="3600" dirty="0" smtClean="0">
                <a:solidFill>
                  <a:schemeClr val="tx1"/>
                </a:solidFill>
                <a:latin typeface="Times New Roman" panose="02020603050405020304" pitchFamily="18" charset="0"/>
                <a:cs typeface="Times New Roman" panose="02020603050405020304" pitchFamily="18" charset="0"/>
              </a:rPr>
            </a:br>
            <a:r>
              <a:rPr lang="kk-KZ" sz="3600" i="1" dirty="0" smtClean="0"/>
              <a:t>(қоғамдық-гуманитарлық бағыт)</a:t>
            </a: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1643050"/>
            <a:ext cx="7772400" cy="4214842"/>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100" dirty="0" smtClean="0">
                <a:latin typeface="Times New Roman" pitchFamily="18" charset="0"/>
                <a:cs typeface="Times New Roman" pitchFamily="18" charset="0"/>
              </a:rPr>
              <a:t>Үй </a:t>
            </a:r>
            <a:r>
              <a:rPr lang="kk-KZ" sz="3100" dirty="0" smtClean="0">
                <a:latin typeface="Times New Roman" pitchFamily="18" charset="0"/>
                <a:cs typeface="Times New Roman" pitchFamily="18" charset="0"/>
              </a:rPr>
              <a:t>тапсырмасы  </a:t>
            </a:r>
            <a:r>
              <a:rPr lang="ru-RU" sz="3100" dirty="0" smtClean="0">
                <a:latin typeface="Times New Roman" pitchFamily="18" charset="0"/>
                <a:cs typeface="Times New Roman" pitchFamily="18" charset="0"/>
              </a:rPr>
              <a:t>§</a:t>
            </a:r>
            <a:r>
              <a:rPr lang="kk-KZ" sz="3100" dirty="0" smtClean="0">
                <a:latin typeface="Times New Roman" pitchFamily="18" charset="0"/>
                <a:cs typeface="Times New Roman" pitchFamily="18" charset="0"/>
              </a:rPr>
              <a:t>52-53</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2800" dirty="0" smtClean="0"/>
              <a:t/>
            </a:r>
            <a:br>
              <a:rPr lang="ru-RU" sz="2800" dirty="0" smtClean="0"/>
            </a:b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928670"/>
            <a:ext cx="7772400" cy="3857651"/>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Сабақтың </a:t>
            </a:r>
            <a:r>
              <a:rPr lang="kk-KZ" sz="3600" dirty="0" smtClean="0"/>
              <a:t>тақырыбы</a:t>
            </a:r>
            <a:r>
              <a:rPr lang="kk-KZ" sz="3600" dirty="0" smtClean="0"/>
              <a:t>:</a:t>
            </a:r>
            <a:br>
              <a:rPr lang="kk-KZ" sz="3600" dirty="0" smtClean="0"/>
            </a:br>
            <a:r>
              <a:rPr lang="kk-KZ" sz="3600" dirty="0" smtClean="0"/>
              <a:t>Қоғамдық – саяси саладағы өзгерістер. Тәуелсіз Қазақстанның саяси жүйесі</a:t>
            </a: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1000109"/>
            <a:ext cx="7772400" cy="4071966"/>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Сабақтың мақсаты: Осы </a:t>
            </a:r>
            <a:r>
              <a:rPr lang="kk-KZ" sz="3600" dirty="0" smtClean="0"/>
              <a:t>сабақтан сендер  Қазақстан Республикасы тәуелсіздік алғаннан кейінгі кезде оның қоғамдық – саяси, әлеуметтік өмірінде болған түбегейлі өзгерістерді  меңгересіңдер.</a:t>
            </a: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0"/>
            <a:ext cx="7772400" cy="5715015"/>
          </a:xfrm>
        </p:spPr>
        <p:txBody>
          <a:bodyPr>
            <a:normAutofit fontScale="90000"/>
          </a:bodyPr>
          <a:lstStyle/>
          <a:p>
            <a:pPr algn="l"/>
            <a:r>
              <a:rPr lang="kk-KZ" sz="2700" dirty="0" smtClean="0"/>
              <a:t>Тірек сөздер </a:t>
            </a:r>
            <a:r>
              <a:rPr lang="kk-KZ" sz="2700" dirty="0" smtClean="0"/>
              <a:t/>
            </a:r>
            <a:br>
              <a:rPr lang="kk-KZ" sz="2700" dirty="0" smtClean="0"/>
            </a:br>
            <a:r>
              <a:rPr lang="kk-KZ" sz="2700" dirty="0" smtClean="0">
                <a:effectLst/>
              </a:rPr>
              <a:t>Инаугурация</a:t>
            </a:r>
            <a:r>
              <a:rPr lang="kk-KZ" sz="2700" b="0" dirty="0" smtClean="0">
                <a:effectLst/>
              </a:rPr>
              <a:t> (латынша іnauguro – арнаймын; ағылшынша іnauguratіon – қызметке кірісу) – Мемлекет басшысының мәртебелі лауазымды атқаруға кірісуін атап өтетін салтанатты рәсім.</a:t>
            </a:r>
            <a:r>
              <a:rPr lang="ru-RU" sz="2700" b="0" dirty="0" smtClean="0">
                <a:effectLst/>
              </a:rPr>
              <a:t/>
            </a:r>
            <a:br>
              <a:rPr lang="ru-RU" sz="2700" b="0" dirty="0" smtClean="0">
                <a:effectLst/>
              </a:rPr>
            </a:br>
            <a:r>
              <a:rPr lang="kk-KZ" sz="2700" b="0" dirty="0" smtClean="0">
                <a:effectLst/>
              </a:rPr>
              <a:t>Казармалық социализм- қатаң, тоталитарлық тәртіпке негізделген социалистік құрылым.</a:t>
            </a:r>
            <a:r>
              <a:rPr lang="ru-RU" sz="2700" b="0" dirty="0" smtClean="0">
                <a:effectLst/>
              </a:rPr>
              <a:t/>
            </a:r>
            <a:br>
              <a:rPr lang="ru-RU" sz="2700" b="0" dirty="0" smtClean="0">
                <a:effectLst/>
              </a:rPr>
            </a:br>
            <a:r>
              <a:rPr lang="kk-KZ" sz="2700" dirty="0" smtClean="0">
                <a:effectLst/>
              </a:rPr>
              <a:t>Біртұтас мемлекет, унитарлық мемлекет</a:t>
            </a:r>
            <a:r>
              <a:rPr lang="kk-KZ" sz="2700" b="0" dirty="0" smtClean="0">
                <a:effectLst/>
              </a:rPr>
              <a:t> — мемлекеттік немесе ұлттық-мемлекеттік құрылыстың бір түрі. Оның территориясы әкімшілік-аумақтық бөліктерге (аймақтарға, облыстарға, округтерге, аудандарға, департаменттерге және т.б.) бөлінеді.</a:t>
            </a: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500042"/>
            <a:ext cx="7772400" cy="5214973"/>
          </a:xfrm>
        </p:spPr>
        <p:txBody>
          <a:bodyPr>
            <a:normAutofit/>
          </a:bodyPr>
          <a:lstStyle/>
          <a:p>
            <a:pPr algn="l"/>
            <a:r>
              <a:rPr lang="ru-RU" sz="3600" dirty="0" smtClean="0"/>
              <a:t/>
            </a:r>
            <a:br>
              <a:rPr lang="ru-RU" sz="3600" dirty="0" smtClean="0"/>
            </a:br>
            <a:endParaRPr lang="ru-RU" sz="3600" dirty="0"/>
          </a:p>
        </p:txBody>
      </p:sp>
      <p:sp>
        <p:nvSpPr>
          <p:cNvPr id="20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049" name="Organization Chart 1"/>
          <p:cNvGraphicFramePr>
            <a:graphicFrameLocks/>
          </p:cNvGraphicFramePr>
          <p:nvPr/>
        </p:nvGraphicFramePr>
        <p:xfrm>
          <a:off x="642910" y="857232"/>
          <a:ext cx="7858180" cy="3857652"/>
        </p:xfrm>
        <a:graphic>
          <a:graphicData uri="http://schemas.openxmlformats.org/drawingml/2006/compatibility">
            <com:legacyDrawing xmlns:com="http://schemas.openxmlformats.org/drawingml/2006/compatibility" spid="_x0000_s2049"/>
          </a:graphicData>
        </a:graphic>
      </p:graphicFrame>
      <p:sp>
        <p:nvSpPr>
          <p:cNvPr id="2064"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Қазақстандағы саяси үдерістер</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206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Қазақстандағы саяси үдерістер</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890216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357166"/>
            <a:ext cx="7772400" cy="4714909"/>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200" dirty="0" smtClean="0"/>
              <a:t>1992 жылы 2 наурызда Қазақстан  Республикасы Біріккен Ұлттар  Ұйымына  мүшелікке  қабылданды. </a:t>
            </a:r>
            <a:r>
              <a:rPr lang="ru-RU" sz="3200" dirty="0" smtClean="0"/>
              <a:t/>
            </a:r>
            <a:br>
              <a:rPr lang="ru-RU" sz="3200" dirty="0" smtClean="0"/>
            </a:br>
            <a:r>
              <a:rPr lang="ru-RU" sz="3200" dirty="0" smtClean="0"/>
              <a:t/>
            </a:r>
            <a:br>
              <a:rPr lang="ru-RU" sz="3200" dirty="0" smtClean="0"/>
            </a:br>
            <a:r>
              <a:rPr lang="kk-KZ" sz="3200" dirty="0" smtClean="0"/>
              <a:t>1992 </a:t>
            </a:r>
            <a:r>
              <a:rPr lang="kk-KZ" sz="3200" dirty="0" smtClean="0"/>
              <a:t>жылғы маусымда Жоғарғы Кеңестің сессиясы республиканың жаңа Мемлекеттік туы мен Елтаңбасы бекітті.</a:t>
            </a:r>
            <a:r>
              <a:rPr lang="ru-RU" sz="3200" dirty="0" smtClean="0"/>
              <a:t/>
            </a:r>
            <a:br>
              <a:rPr lang="ru-RU" sz="3200" dirty="0" smtClean="0"/>
            </a:br>
            <a:r>
              <a:rPr lang="kk-KZ" sz="3200" dirty="0" smtClean="0"/>
              <a:t> </a:t>
            </a:r>
            <a:r>
              <a:rPr lang="ru-RU" sz="3200" dirty="0" smtClean="0"/>
              <a:t/>
            </a:r>
            <a:br>
              <a:rPr lang="ru-RU" sz="3200" dirty="0" smtClean="0"/>
            </a:b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1643050"/>
            <a:ext cx="7772400" cy="4214842"/>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2200" i="1" u="sng" dirty="0" smtClean="0"/>
              <a:t>ҚР-ның </a:t>
            </a:r>
            <a:r>
              <a:rPr lang="kk-KZ" sz="2200" i="1" u="sng" dirty="0" smtClean="0"/>
              <a:t>мемлекеттік нышандары</a:t>
            </a:r>
            <a:r>
              <a:rPr lang="kk-KZ" sz="2200" dirty="0" smtClean="0"/>
              <a:t>. 1992 жылы желтоқсанда республика Гимнінің жаңа мәтіні қабылданды. 2006 жылы 7 қаңтарда «ҚР-ның мемлекеттік рәміздері туралы» Жарлығына толықтырулар мен өзгертулер енгізілген Конституциялық Заңына Елбасы қол қойды. Сол бойынша ҚР Мемлекеттік гимннің жаңа мәтіні мен музыкалық өңдеуі бекітілді  (әнін жазған: Ш.Қалдаяқов, сөзін жазған: Ж.Нәжімеденов, Н.Назарбаев).</a:t>
            </a:r>
            <a:r>
              <a:rPr lang="ru-RU" sz="2200" dirty="0" smtClean="0"/>
              <a:t/>
            </a:r>
            <a:br>
              <a:rPr lang="ru-RU" sz="2200" dirty="0" smtClean="0"/>
            </a:br>
            <a:r>
              <a:rPr lang="kk-KZ" sz="2200" i="1" u="sng" dirty="0" smtClean="0"/>
              <a:t>ҚР-да мемлекеттік тіл – қазақ тілі.</a:t>
            </a:r>
            <a:r>
              <a:rPr lang="kk-KZ" sz="2200" dirty="0" smtClean="0"/>
              <a:t> Мемлекеттік ұйымдарда, жергілікті өзін - өзі басқару орындарында қазақ тілімен қатар орыс тілі қолданылады.</a:t>
            </a:r>
            <a:r>
              <a:rPr lang="ru-RU" sz="2200" dirty="0" smtClean="0"/>
              <a:t/>
            </a:r>
            <a:br>
              <a:rPr lang="ru-RU" sz="2200" dirty="0" smtClean="0"/>
            </a:br>
            <a:r>
              <a:rPr lang="kk-KZ" sz="2200" i="1" u="sng" dirty="0" smtClean="0"/>
              <a:t>1992 жылы 29 қыркүйекте</a:t>
            </a:r>
            <a:r>
              <a:rPr lang="kk-KZ" sz="2200" dirty="0" smtClean="0"/>
              <a:t>  Алматыда  дүниежүзі  қазақтарының  тұңғыш құрылтайы өтті.</a:t>
            </a:r>
            <a:r>
              <a:rPr lang="ru-RU" sz="2800" dirty="0" smtClean="0"/>
              <a:t/>
            </a:r>
            <a:br>
              <a:rPr lang="ru-RU" sz="2800" dirty="0" smtClean="0"/>
            </a:b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1643050"/>
            <a:ext cx="7772400" cy="4214842"/>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2400" i="1" u="sng" dirty="0" smtClean="0"/>
              <a:t>Саяси партиялар мен қозғалыстар</a:t>
            </a:r>
            <a:r>
              <a:rPr lang="kk-KZ" sz="2400" dirty="0" smtClean="0"/>
              <a:t>. 1991 жылы 7 қыркүйекте  Коммунистік партия таратылып, орнына социалистік партия құрылды. 1993 жылдың соңына қарай 3 саяси партия ресми тіркелді. Олар: Социалистік партия, Қазақстанның Республикалық партиясы, Қазақстанның Халық конгресі. Сонымен  бірге  республикада  300-ден аса  қоғамдық-саяси бірлестіктер жұмыс істеді. </a:t>
            </a:r>
            <a:r>
              <a:rPr lang="ru-RU" sz="2400" dirty="0" smtClean="0"/>
              <a:t/>
            </a:r>
            <a:br>
              <a:rPr lang="ru-RU" sz="2400" dirty="0" smtClean="0"/>
            </a:br>
            <a:r>
              <a:rPr lang="kk-KZ" sz="2400" i="1" u="sng" dirty="0" smtClean="0"/>
              <a:t>1993 жылдың соңы</a:t>
            </a:r>
            <a:r>
              <a:rPr lang="kk-KZ" sz="2400" dirty="0" smtClean="0"/>
              <a:t> Қазақстанда  Кеңестері өзін-өзі  таратты.</a:t>
            </a:r>
            <a:r>
              <a:rPr lang="ru-RU" sz="2400" dirty="0" smtClean="0"/>
              <a:t/>
            </a:r>
            <a:br>
              <a:rPr lang="ru-RU" sz="2400" dirty="0" smtClean="0"/>
            </a:br>
            <a:r>
              <a:rPr lang="ru-RU" sz="2800" dirty="0" smtClean="0"/>
              <a:t/>
            </a:r>
            <a:br>
              <a:rPr lang="ru-RU" sz="2800" dirty="0" smtClean="0"/>
            </a:b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E03B17-491E-4EA8-9AD9-EF170D2C11A5}"/>
              </a:ext>
            </a:extLst>
          </p:cNvPr>
          <p:cNvSpPr>
            <a:spLocks noGrp="1"/>
          </p:cNvSpPr>
          <p:nvPr>
            <p:ph type="ctrTitle"/>
          </p:nvPr>
        </p:nvSpPr>
        <p:spPr>
          <a:xfrm>
            <a:off x="685800" y="500042"/>
            <a:ext cx="7772400" cy="6357958"/>
          </a:xfrm>
        </p:spPr>
        <p:txBody>
          <a:bodyPr>
            <a:normAutofit fontScale="90000"/>
          </a:bodyPr>
          <a:lstStyle/>
          <a:p>
            <a:pPr algn="l"/>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3600" dirty="0" smtClean="0"/>
              <a:t/>
            </a:r>
            <a:br>
              <a:rPr lang="kk-KZ" sz="3600" dirty="0" smtClean="0"/>
            </a:br>
            <a:r>
              <a:rPr lang="kk-KZ" sz="2000" dirty="0" smtClean="0">
                <a:latin typeface="Times New Roman" pitchFamily="18" charset="0"/>
                <a:cs typeface="Times New Roman" pitchFamily="18" charset="0"/>
              </a:rPr>
              <a:t>Бекіту </a:t>
            </a:r>
            <a:r>
              <a:rPr lang="kk-KZ" sz="2000" dirty="0" smtClean="0">
                <a:latin typeface="Times New Roman" pitchFamily="18" charset="0"/>
                <a:cs typeface="Times New Roman" pitchFamily="18" charset="0"/>
              </a:rPr>
              <a:t>сұрақтары </a:t>
            </a:r>
            <a:r>
              <a:rPr lang="kk-KZ" sz="2000" b="0" dirty="0" smtClean="0">
                <a:latin typeface="Times New Roman" pitchFamily="18" charset="0"/>
                <a:cs typeface="Times New Roman" pitchFamily="18" charset="0"/>
              </a:rPr>
              <a:t>1.КСРО халық депутаттарының І съезінде қандай мәселелер қаралды? Саясаттағы, экономикадағы, қоғамдық өмірдің әлеуметтік- рухани салаларына талдау жасалды.</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2.Қазақстанның мемлекеттік егемендігі қашан жарияланды? 1990 ж 25 қазан</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3.Егемендік туралы Декларацияның қабылдануының тарихи маңызы неде? Қазақстан Республикасы егемендігін алды.</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4.Қазақстан Компартиясының қызметі қашан тоқтатылды? </a:t>
            </a:r>
            <a:r>
              <a:rPr lang="kk-KZ" sz="2000" b="0" dirty="0" smtClean="0">
                <a:latin typeface="Times New Roman" pitchFamily="18" charset="0"/>
                <a:cs typeface="Times New Roman" pitchFamily="18" charset="0"/>
              </a:rPr>
              <a:t/>
            </a:r>
            <a:br>
              <a:rPr lang="kk-KZ"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1991 </a:t>
            </a:r>
            <a:r>
              <a:rPr lang="kk-KZ" sz="2000" b="0" dirty="0" smtClean="0">
                <a:latin typeface="Times New Roman" pitchFamily="18" charset="0"/>
                <a:cs typeface="Times New Roman" pitchFamily="18" charset="0"/>
              </a:rPr>
              <a:t>ж қыркүйекте</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5.Н.Ә.Назарбаев Қазақ КСР-нің тұңғыш президенті болып қашан сайланды? 1990 ж 24 сәуірде</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6.Қазақстан ЛКЖО атауы қалай өзгертілді? Қазақстан Жастар одағы</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7.Қазақстан Компартиясы таратылғаннан кейін 1991 жылы қыркүйекте құрылған партия? Социалистік партия</a:t>
            </a:r>
            <a:r>
              <a:rPr lang="ru-RU" sz="2000" b="0" dirty="0" smtClean="0">
                <a:latin typeface="Times New Roman" pitchFamily="18" charset="0"/>
                <a:cs typeface="Times New Roman" pitchFamily="18" charset="0"/>
              </a:rPr>
              <a:t/>
            </a:r>
            <a:br>
              <a:rPr lang="ru-RU" sz="2000" b="0" dirty="0" smtClean="0">
                <a:latin typeface="Times New Roman" pitchFamily="18" charset="0"/>
                <a:cs typeface="Times New Roman" pitchFamily="18" charset="0"/>
              </a:rPr>
            </a:br>
            <a:r>
              <a:rPr lang="kk-KZ" sz="2000" b="0" dirty="0" smtClean="0">
                <a:latin typeface="Times New Roman" pitchFamily="18" charset="0"/>
                <a:cs typeface="Times New Roman" pitchFamily="18" charset="0"/>
              </a:rPr>
              <a:t>8.КСРО халық депутаттарының 1990 жылғы 15 наурыздағы кезектен тыс ІІІ съезінде Кеңес Одағының алғашқы президенті болып кім сайланды? М.С.Горбачев</a:t>
            </a:r>
            <a:r>
              <a:rPr lang="ru-RU" sz="2000" b="0" dirty="0" smtClean="0"/>
              <a:t/>
            </a:r>
            <a:br>
              <a:rPr lang="ru-RU" sz="2000" b="0" dirty="0" smtClean="0"/>
            </a:br>
            <a:r>
              <a:rPr lang="ru-RU" sz="2400" dirty="0" smtClean="0"/>
              <a:t/>
            </a:r>
            <a:br>
              <a:rPr lang="ru-RU" sz="2400" dirty="0" smtClean="0"/>
            </a:br>
            <a:r>
              <a:rPr lang="ru-RU" sz="2800" dirty="0" smtClean="0"/>
              <a:t/>
            </a:r>
            <a:br>
              <a:rPr lang="ru-RU" sz="2800" dirty="0" smtClean="0"/>
            </a:br>
            <a:r>
              <a:rPr lang="ru-RU" sz="3600" dirty="0" smtClean="0"/>
              <a:t/>
            </a:r>
            <a:br>
              <a:rPr lang="ru-RU" sz="3600" dirty="0" smtClean="0"/>
            </a:br>
            <a:endParaRPr lang="ru-RU" sz="3600" dirty="0"/>
          </a:p>
        </p:txBody>
      </p:sp>
    </p:spTree>
    <p:extLst>
      <p:ext uri="{BB962C8B-B14F-4D97-AF65-F5344CB8AC3E}">
        <p14:creationId xmlns:p14="http://schemas.microsoft.com/office/powerpoint/2010/main" xmlns="" val="38902168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TotalTime>
  <Words>57</Words>
  <PresentationFormat>Экран (4:3)</PresentationFormat>
  <Paragraphs>17</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Қазақстан тарихы  11 сынып (қоғамдық-гуманитарлық бағыт) </vt:lpstr>
      <vt:lpstr>     Сабақтың тақырыбы: Қоғамдық – саяси саладағы өзгерістер. Тәуелсіз Қазақстанның саяси жүйесі </vt:lpstr>
      <vt:lpstr>    Сабақтың мақсаты: Осы сабақтан сендер  Қазақстан Республикасы тәуелсіздік алғаннан кейінгі кезде оның қоғамдық – саяси, әлеуметтік өмірінде болған түбегейлі өзгерістерді  меңгересіңдер. </vt:lpstr>
      <vt:lpstr>Тірек сөздер  Инаугурация (латынша іnauguro – арнаймын; ағылшынша іnauguratіon – қызметке кірісу) – Мемлекет басшысының мәртебелі лауазымды атқаруға кірісуін атап өтетін салтанатты рәсім. Казармалық социализм- қатаң, тоталитарлық тәртіпке негізделген социалистік құрылым. Біртұтас мемлекет, унитарлық мемлекет — мемлекеттік немесе ұлттық-мемлекеттік құрылыстың бір түрі. Оның территориясы әкімшілік-аумақтық бөліктерге (аймақтарға, облыстарға, округтерге, аудандарға, департаменттерге және т.б.) бөлінеді. </vt:lpstr>
      <vt:lpstr> </vt:lpstr>
      <vt:lpstr>    1992 жылы 2 наурызда Қазақстан  Республикасы Біріккен Ұлттар  Ұйымына  мүшелікке  қабылданды.   1992 жылғы маусымда Жоғарғы Кеңестің сессиясы республиканың жаңа Мемлекеттік туы мен Елтаңбасы бекітті.    </vt:lpstr>
      <vt:lpstr>               ҚР-ның мемлекеттік нышандары. 1992 жылы желтоқсанда республика Гимнінің жаңа мәтіні қабылданды. 2006 жылы 7 қаңтарда «ҚР-ның мемлекеттік рәміздері туралы» Жарлығына толықтырулар мен өзгертулер енгізілген Конституциялық Заңына Елбасы қол қойды. Сол бойынша ҚР Мемлекеттік гимннің жаңа мәтіні мен музыкалық өңдеуі бекітілді  (әнін жазған: Ш.Қалдаяқов, сөзін жазған: Ж.Нәжімеденов, Н.Назарбаев). ҚР-да мемлекеттік тіл – қазақ тілі. Мемлекеттік ұйымдарда, жергілікті өзін - өзі басқару орындарында қазақ тілімен қатар орыс тілі қолданылады. 1992 жылы 29 қыркүйекте  Алматыда  дүниежүзі  қазақтарының  тұңғыш құрылтайы өтті.  </vt:lpstr>
      <vt:lpstr>               Саяси партиялар мен қозғалыстар. 1991 жылы 7 қыркүйекте  Коммунистік партия таратылып, орнына социалистік партия құрылды. 1993 жылдың соңына қарай 3 саяси партия ресми тіркелді. Олар: Социалистік партия, Қазақстанның Республикалық партиясы, Қазақстанның Халық конгресі. Сонымен  бірге  республикада  300-ден аса  қоғамдық-саяси бірлестіктер жұмыс істеді.  1993 жылдың соңы Қазақстанда  Кеңестері өзін-өзі  таратты.   </vt:lpstr>
      <vt:lpstr>                                                   Бекіту сұрақтары 1.КСРО халық депутаттарының І съезінде қандай мәселелер қаралды? Саясаттағы, экономикадағы, қоғамдық өмірдің әлеуметтік- рухани салаларына талдау жасалды. 2.Қазақстанның мемлекеттік егемендігі қашан жарияланды? 1990 ж 25 қазан 3.Егемендік туралы Декларацияның қабылдануының тарихи маңызы неде? Қазақстан Республикасы егемендігін алды. 4.Қазақстан Компартиясының қызметі қашан тоқтатылды?  1991 ж қыркүйекте 5.Н.Ә.Назарбаев Қазақ КСР-нің тұңғыш президенті болып қашан сайланды? 1990 ж 24 сәуірде 6.Қазақстан ЛКЖО атауы қалай өзгертілді? Қазақстан Жастар одағы 7.Қазақстан Компартиясы таратылғаннан кейін 1991 жылы қыркүйекте құрылған партия? Социалистік партия 8.КСРО халық депутаттарының 1990 жылғы 15 наурыздағы кезектен тыс ІІІ съезінде Кеңес Одағының алғашқы президенті болып кім сайланды? М.С.Горбачев    </vt:lpstr>
      <vt:lpstr>         Үй тапсырмасы  §52-53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Қазақстан тарихы  11 сынып (қоғамдық-гуманитарлық бағыт) </dc:title>
  <dc:creator>user</dc:creator>
  <cp:lastModifiedBy>Пользователь Windows</cp:lastModifiedBy>
  <cp:revision>8</cp:revision>
  <dcterms:created xsi:type="dcterms:W3CDTF">2020-04-05T10:03:38Z</dcterms:created>
  <dcterms:modified xsi:type="dcterms:W3CDTF">2020-04-05T10:16:21Z</dcterms:modified>
</cp:coreProperties>
</file>