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70" r:id="rId2"/>
    <p:sldId id="307" r:id="rId3"/>
    <p:sldId id="347" r:id="rId4"/>
    <p:sldId id="302" r:id="rId5"/>
    <p:sldId id="309" r:id="rId6"/>
    <p:sldId id="364" r:id="rId7"/>
    <p:sldId id="365" r:id="rId8"/>
    <p:sldId id="366" r:id="rId9"/>
    <p:sldId id="372" r:id="rId10"/>
    <p:sldId id="373" r:id="rId11"/>
    <p:sldId id="374" r:id="rId12"/>
    <p:sldId id="371" r:id="rId13"/>
    <p:sldId id="37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64" d="100"/>
          <a:sy n="64" d="100"/>
        </p:scale>
        <p:origin x="-780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0A06E7-FE73-4CE8-9447-48046E7EECFE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9AB9408-5E53-40C5-AA5F-C68B565069CE}">
      <dgm:prSet phldrT="[Текст]"/>
      <dgm:spPr>
        <a:solidFill>
          <a:schemeClr val="accent2">
            <a:lumMod val="40000"/>
            <a:lumOff val="6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dirty="0" err="1" smtClean="0"/>
            <a:t>Көбею</a:t>
          </a:r>
          <a:r>
            <a:rPr lang="ru-RU" dirty="0" smtClean="0"/>
            <a:t> </a:t>
          </a:r>
          <a:r>
            <a:rPr lang="ru-RU" dirty="0" err="1" smtClean="0"/>
            <a:t>типтері</a:t>
          </a:r>
          <a:endParaRPr lang="ru-RU" dirty="0"/>
        </a:p>
      </dgm:t>
    </dgm:pt>
    <dgm:pt modelId="{628355BB-5D07-497F-8299-FEFDF7A08AA5}" type="parTrans" cxnId="{897BC627-FDA1-4E33-B244-FAF3BFC518F5}">
      <dgm:prSet/>
      <dgm:spPr/>
      <dgm:t>
        <a:bodyPr/>
        <a:lstStyle/>
        <a:p>
          <a:endParaRPr lang="ru-RU"/>
        </a:p>
      </dgm:t>
    </dgm:pt>
    <dgm:pt modelId="{FD8BF98A-668F-4A88-ADF8-EF050159CEEB}" type="sibTrans" cxnId="{897BC627-FDA1-4E33-B244-FAF3BFC518F5}">
      <dgm:prSet/>
      <dgm:spPr/>
      <dgm:t>
        <a:bodyPr/>
        <a:lstStyle/>
        <a:p>
          <a:endParaRPr lang="ru-RU"/>
        </a:p>
      </dgm:t>
    </dgm:pt>
    <dgm:pt modelId="{E1009D6A-B1AA-4A0A-BB11-7CE40E8F8186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err="1" smtClean="0"/>
            <a:t>Жынысты</a:t>
          </a:r>
          <a:endParaRPr lang="ru-RU" dirty="0"/>
        </a:p>
      </dgm:t>
    </dgm:pt>
    <dgm:pt modelId="{D9D7F8B1-1401-451D-B2CF-92470A3FF127}" type="parTrans" cxnId="{4783A5CD-B4AD-4B37-BB71-3EA19A482B46}">
      <dgm:prSet/>
      <dgm:spPr/>
      <dgm:t>
        <a:bodyPr/>
        <a:lstStyle/>
        <a:p>
          <a:endParaRPr lang="ru-RU"/>
        </a:p>
      </dgm:t>
    </dgm:pt>
    <dgm:pt modelId="{82822A9E-5B56-4E82-A6AD-67FB2F3D1EDB}" type="sibTrans" cxnId="{4783A5CD-B4AD-4B37-BB71-3EA19A482B46}">
      <dgm:prSet/>
      <dgm:spPr/>
      <dgm:t>
        <a:bodyPr/>
        <a:lstStyle/>
        <a:p>
          <a:endParaRPr lang="ru-RU"/>
        </a:p>
      </dgm:t>
    </dgm:pt>
    <dgm:pt modelId="{7D264A2E-EDA7-4B66-9E88-0F3171759141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err="1" smtClean="0"/>
            <a:t>Жыныссыз</a:t>
          </a:r>
          <a:endParaRPr lang="ru-RU" dirty="0"/>
        </a:p>
      </dgm:t>
    </dgm:pt>
    <dgm:pt modelId="{396C6CF5-5AEB-4246-8B4F-48C212B31F24}" type="sibTrans" cxnId="{6E49E3FF-2482-42EE-8F53-8ADCC5498697}">
      <dgm:prSet/>
      <dgm:spPr/>
      <dgm:t>
        <a:bodyPr/>
        <a:lstStyle/>
        <a:p>
          <a:endParaRPr lang="ru-RU"/>
        </a:p>
      </dgm:t>
    </dgm:pt>
    <dgm:pt modelId="{4FC1C8C8-4179-4F07-9282-95FDF69CC3CF}" type="parTrans" cxnId="{6E49E3FF-2482-42EE-8F53-8ADCC5498697}">
      <dgm:prSet/>
      <dgm:spPr/>
      <dgm:t>
        <a:bodyPr/>
        <a:lstStyle/>
        <a:p>
          <a:endParaRPr lang="ru-RU"/>
        </a:p>
      </dgm:t>
    </dgm:pt>
    <dgm:pt modelId="{A080D5CC-212D-4CDD-B9E7-6452F8EC2FE9}" type="pres">
      <dgm:prSet presAssocID="{3A0A06E7-FE73-4CE8-9447-48046E7EEC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964BCD-2A69-4A0A-94C0-1281AC1A281F}" type="pres">
      <dgm:prSet presAssocID="{D9AB9408-5E53-40C5-AA5F-C68B565069CE}" presName="hierRoot1" presStyleCnt="0">
        <dgm:presLayoutVars>
          <dgm:hierBranch val="init"/>
        </dgm:presLayoutVars>
      </dgm:prSet>
      <dgm:spPr/>
    </dgm:pt>
    <dgm:pt modelId="{DFA1B736-80B2-4240-BE81-5BDC93E89471}" type="pres">
      <dgm:prSet presAssocID="{D9AB9408-5E53-40C5-AA5F-C68B565069CE}" presName="rootComposite1" presStyleCnt="0"/>
      <dgm:spPr/>
    </dgm:pt>
    <dgm:pt modelId="{65C8BAB3-930A-4E94-A0C8-37F73BC7A3F4}" type="pres">
      <dgm:prSet presAssocID="{D9AB9408-5E53-40C5-AA5F-C68B565069CE}" presName="rootText1" presStyleLbl="node0" presStyleIdx="0" presStyleCnt="1" custScaleX="181610" custScaleY="339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1E0630-3F4F-4F65-BC28-5A0263549377}" type="pres">
      <dgm:prSet presAssocID="{D9AB9408-5E53-40C5-AA5F-C68B565069C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8FD1FE2-7F1D-4172-907E-661966F9E6CB}" type="pres">
      <dgm:prSet presAssocID="{D9AB9408-5E53-40C5-AA5F-C68B565069CE}" presName="hierChild2" presStyleCnt="0"/>
      <dgm:spPr/>
    </dgm:pt>
    <dgm:pt modelId="{3FD28780-6E4B-4C6A-90CA-E6AD1606901D}" type="pres">
      <dgm:prSet presAssocID="{4FC1C8C8-4179-4F07-9282-95FDF69CC3CF}" presName="Name37" presStyleLbl="parChTrans1D2" presStyleIdx="0" presStyleCnt="2"/>
      <dgm:spPr/>
      <dgm:t>
        <a:bodyPr/>
        <a:lstStyle/>
        <a:p>
          <a:endParaRPr lang="ru-RU"/>
        </a:p>
      </dgm:t>
    </dgm:pt>
    <dgm:pt modelId="{5AA7E095-0AE0-4938-867A-93EEF81C388E}" type="pres">
      <dgm:prSet presAssocID="{7D264A2E-EDA7-4B66-9E88-0F3171759141}" presName="hierRoot2" presStyleCnt="0">
        <dgm:presLayoutVars>
          <dgm:hierBranch val="init"/>
        </dgm:presLayoutVars>
      </dgm:prSet>
      <dgm:spPr/>
    </dgm:pt>
    <dgm:pt modelId="{5E4D8523-7A72-4BD7-BAEF-E626FF0E55C8}" type="pres">
      <dgm:prSet presAssocID="{7D264A2E-EDA7-4B66-9E88-0F3171759141}" presName="rootComposite" presStyleCnt="0"/>
      <dgm:spPr/>
    </dgm:pt>
    <dgm:pt modelId="{95920773-AE8F-4BF7-B85E-8C5A4F935B65}" type="pres">
      <dgm:prSet presAssocID="{7D264A2E-EDA7-4B66-9E88-0F3171759141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95C9EB-AC93-4C38-B286-71811D79BB6A}" type="pres">
      <dgm:prSet presAssocID="{7D264A2E-EDA7-4B66-9E88-0F3171759141}" presName="rootConnector" presStyleLbl="node2" presStyleIdx="0" presStyleCnt="2"/>
      <dgm:spPr/>
      <dgm:t>
        <a:bodyPr/>
        <a:lstStyle/>
        <a:p>
          <a:endParaRPr lang="ru-RU"/>
        </a:p>
      </dgm:t>
    </dgm:pt>
    <dgm:pt modelId="{C5D69791-D898-41EF-A5A5-4D21117D31BC}" type="pres">
      <dgm:prSet presAssocID="{7D264A2E-EDA7-4B66-9E88-0F3171759141}" presName="hierChild4" presStyleCnt="0"/>
      <dgm:spPr/>
    </dgm:pt>
    <dgm:pt modelId="{8C67FE64-50A4-402F-B1D0-47C80F084CE6}" type="pres">
      <dgm:prSet presAssocID="{7D264A2E-EDA7-4B66-9E88-0F3171759141}" presName="hierChild5" presStyleCnt="0"/>
      <dgm:spPr/>
    </dgm:pt>
    <dgm:pt modelId="{F00B46CC-0275-4150-9BC1-F01B2021CBCA}" type="pres">
      <dgm:prSet presAssocID="{D9D7F8B1-1401-451D-B2CF-92470A3FF127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1D38740-08F4-44D9-B5D6-DD69DA2EC116}" type="pres">
      <dgm:prSet presAssocID="{E1009D6A-B1AA-4A0A-BB11-7CE40E8F8186}" presName="hierRoot2" presStyleCnt="0">
        <dgm:presLayoutVars>
          <dgm:hierBranch val="init"/>
        </dgm:presLayoutVars>
      </dgm:prSet>
      <dgm:spPr/>
    </dgm:pt>
    <dgm:pt modelId="{C760B9DF-9664-4560-9FFD-4F0B591456BF}" type="pres">
      <dgm:prSet presAssocID="{E1009D6A-B1AA-4A0A-BB11-7CE40E8F8186}" presName="rootComposite" presStyleCnt="0"/>
      <dgm:spPr/>
    </dgm:pt>
    <dgm:pt modelId="{2E079A18-379E-4DFF-BAF6-093A6F4334D9}" type="pres">
      <dgm:prSet presAssocID="{E1009D6A-B1AA-4A0A-BB11-7CE40E8F818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0AD4B3-9E9A-4FDE-BD1D-1A16DEB9E6F0}" type="pres">
      <dgm:prSet presAssocID="{E1009D6A-B1AA-4A0A-BB11-7CE40E8F8186}" presName="rootConnector" presStyleLbl="node2" presStyleIdx="1" presStyleCnt="2"/>
      <dgm:spPr/>
      <dgm:t>
        <a:bodyPr/>
        <a:lstStyle/>
        <a:p>
          <a:endParaRPr lang="ru-RU"/>
        </a:p>
      </dgm:t>
    </dgm:pt>
    <dgm:pt modelId="{6362209B-61E7-4D25-8D29-5C356CDA485D}" type="pres">
      <dgm:prSet presAssocID="{E1009D6A-B1AA-4A0A-BB11-7CE40E8F8186}" presName="hierChild4" presStyleCnt="0"/>
      <dgm:spPr/>
    </dgm:pt>
    <dgm:pt modelId="{FC45CDFC-6C3A-4036-BE12-F868833B9C49}" type="pres">
      <dgm:prSet presAssocID="{E1009D6A-B1AA-4A0A-BB11-7CE40E8F8186}" presName="hierChild5" presStyleCnt="0"/>
      <dgm:spPr/>
    </dgm:pt>
    <dgm:pt modelId="{B5020A1D-F607-4D2D-A057-353E296505A9}" type="pres">
      <dgm:prSet presAssocID="{D9AB9408-5E53-40C5-AA5F-C68B565069CE}" presName="hierChild3" presStyleCnt="0"/>
      <dgm:spPr/>
    </dgm:pt>
  </dgm:ptLst>
  <dgm:cxnLst>
    <dgm:cxn modelId="{0FC5C470-EACB-4DFA-AF04-7AD606D73F85}" type="presOf" srcId="{3A0A06E7-FE73-4CE8-9447-48046E7EECFE}" destId="{A080D5CC-212D-4CDD-B9E7-6452F8EC2FE9}" srcOrd="0" destOrd="0" presId="urn:microsoft.com/office/officeart/2005/8/layout/orgChart1"/>
    <dgm:cxn modelId="{4783A5CD-B4AD-4B37-BB71-3EA19A482B46}" srcId="{D9AB9408-5E53-40C5-AA5F-C68B565069CE}" destId="{E1009D6A-B1AA-4A0A-BB11-7CE40E8F8186}" srcOrd="1" destOrd="0" parTransId="{D9D7F8B1-1401-451D-B2CF-92470A3FF127}" sibTransId="{82822A9E-5B56-4E82-A6AD-67FB2F3D1EDB}"/>
    <dgm:cxn modelId="{8A588A00-BBF0-468F-96A1-B9DC06D5B3E4}" type="presOf" srcId="{D9AB9408-5E53-40C5-AA5F-C68B565069CE}" destId="{65C8BAB3-930A-4E94-A0C8-37F73BC7A3F4}" srcOrd="0" destOrd="0" presId="urn:microsoft.com/office/officeart/2005/8/layout/orgChart1"/>
    <dgm:cxn modelId="{3BC47AFB-6690-4621-83AD-033BD10935D6}" type="presOf" srcId="{D9AB9408-5E53-40C5-AA5F-C68B565069CE}" destId="{801E0630-3F4F-4F65-BC28-5A0263549377}" srcOrd="1" destOrd="0" presId="urn:microsoft.com/office/officeart/2005/8/layout/orgChart1"/>
    <dgm:cxn modelId="{2BCBB2A5-CD23-453C-9911-F9F3FDB67F9B}" type="presOf" srcId="{D9D7F8B1-1401-451D-B2CF-92470A3FF127}" destId="{F00B46CC-0275-4150-9BC1-F01B2021CBCA}" srcOrd="0" destOrd="0" presId="urn:microsoft.com/office/officeart/2005/8/layout/orgChart1"/>
    <dgm:cxn modelId="{23F5D585-DD75-4682-8260-E0203322DFF1}" type="presOf" srcId="{7D264A2E-EDA7-4B66-9E88-0F3171759141}" destId="{95920773-AE8F-4BF7-B85E-8C5A4F935B65}" srcOrd="0" destOrd="0" presId="urn:microsoft.com/office/officeart/2005/8/layout/orgChart1"/>
    <dgm:cxn modelId="{B9746F0B-0070-4A63-A094-5145C4EC9A88}" type="presOf" srcId="{E1009D6A-B1AA-4A0A-BB11-7CE40E8F8186}" destId="{2E079A18-379E-4DFF-BAF6-093A6F4334D9}" srcOrd="0" destOrd="0" presId="urn:microsoft.com/office/officeart/2005/8/layout/orgChart1"/>
    <dgm:cxn modelId="{680C7CC8-519D-441E-9BF0-1C08C58D8009}" type="presOf" srcId="{7D264A2E-EDA7-4B66-9E88-0F3171759141}" destId="{8895C9EB-AC93-4C38-B286-71811D79BB6A}" srcOrd="1" destOrd="0" presId="urn:microsoft.com/office/officeart/2005/8/layout/orgChart1"/>
    <dgm:cxn modelId="{897BC627-FDA1-4E33-B244-FAF3BFC518F5}" srcId="{3A0A06E7-FE73-4CE8-9447-48046E7EECFE}" destId="{D9AB9408-5E53-40C5-AA5F-C68B565069CE}" srcOrd="0" destOrd="0" parTransId="{628355BB-5D07-497F-8299-FEFDF7A08AA5}" sibTransId="{FD8BF98A-668F-4A88-ADF8-EF050159CEEB}"/>
    <dgm:cxn modelId="{6E49E3FF-2482-42EE-8F53-8ADCC5498697}" srcId="{D9AB9408-5E53-40C5-AA5F-C68B565069CE}" destId="{7D264A2E-EDA7-4B66-9E88-0F3171759141}" srcOrd="0" destOrd="0" parTransId="{4FC1C8C8-4179-4F07-9282-95FDF69CC3CF}" sibTransId="{396C6CF5-5AEB-4246-8B4F-48C212B31F24}"/>
    <dgm:cxn modelId="{9A384D76-36AB-4936-B302-1BECF5566955}" type="presOf" srcId="{E1009D6A-B1AA-4A0A-BB11-7CE40E8F8186}" destId="{5C0AD4B3-9E9A-4FDE-BD1D-1A16DEB9E6F0}" srcOrd="1" destOrd="0" presId="urn:microsoft.com/office/officeart/2005/8/layout/orgChart1"/>
    <dgm:cxn modelId="{064F3FC2-1FB8-4309-A302-8EC8927B3787}" type="presOf" srcId="{4FC1C8C8-4179-4F07-9282-95FDF69CC3CF}" destId="{3FD28780-6E4B-4C6A-90CA-E6AD1606901D}" srcOrd="0" destOrd="0" presId="urn:microsoft.com/office/officeart/2005/8/layout/orgChart1"/>
    <dgm:cxn modelId="{236F1DFD-A4CF-4A71-9077-E518DB5D5885}" type="presParOf" srcId="{A080D5CC-212D-4CDD-B9E7-6452F8EC2FE9}" destId="{36964BCD-2A69-4A0A-94C0-1281AC1A281F}" srcOrd="0" destOrd="0" presId="urn:microsoft.com/office/officeart/2005/8/layout/orgChart1"/>
    <dgm:cxn modelId="{D847CC46-D503-4333-8241-E80503199AE5}" type="presParOf" srcId="{36964BCD-2A69-4A0A-94C0-1281AC1A281F}" destId="{DFA1B736-80B2-4240-BE81-5BDC93E89471}" srcOrd="0" destOrd="0" presId="urn:microsoft.com/office/officeart/2005/8/layout/orgChart1"/>
    <dgm:cxn modelId="{AC8710FE-6CFE-4BB5-B168-F05BD0FC59D1}" type="presParOf" srcId="{DFA1B736-80B2-4240-BE81-5BDC93E89471}" destId="{65C8BAB3-930A-4E94-A0C8-37F73BC7A3F4}" srcOrd="0" destOrd="0" presId="urn:microsoft.com/office/officeart/2005/8/layout/orgChart1"/>
    <dgm:cxn modelId="{D6D4FC55-780A-4FEB-9308-68990CC0BB29}" type="presParOf" srcId="{DFA1B736-80B2-4240-BE81-5BDC93E89471}" destId="{801E0630-3F4F-4F65-BC28-5A0263549377}" srcOrd="1" destOrd="0" presId="urn:microsoft.com/office/officeart/2005/8/layout/orgChart1"/>
    <dgm:cxn modelId="{EF1F84EF-644B-43A6-AC3E-322141C317F5}" type="presParOf" srcId="{36964BCD-2A69-4A0A-94C0-1281AC1A281F}" destId="{E8FD1FE2-7F1D-4172-907E-661966F9E6CB}" srcOrd="1" destOrd="0" presId="urn:microsoft.com/office/officeart/2005/8/layout/orgChart1"/>
    <dgm:cxn modelId="{4E72A72E-878A-4C15-BAF5-535F661CFB46}" type="presParOf" srcId="{E8FD1FE2-7F1D-4172-907E-661966F9E6CB}" destId="{3FD28780-6E4B-4C6A-90CA-E6AD1606901D}" srcOrd="0" destOrd="0" presId="urn:microsoft.com/office/officeart/2005/8/layout/orgChart1"/>
    <dgm:cxn modelId="{F0E3EB4E-D84D-41C1-8AF2-AC5FE242B7CA}" type="presParOf" srcId="{E8FD1FE2-7F1D-4172-907E-661966F9E6CB}" destId="{5AA7E095-0AE0-4938-867A-93EEF81C388E}" srcOrd="1" destOrd="0" presId="urn:microsoft.com/office/officeart/2005/8/layout/orgChart1"/>
    <dgm:cxn modelId="{BD117A7F-A5DA-4BF3-85F0-B021B4F0E6E7}" type="presParOf" srcId="{5AA7E095-0AE0-4938-867A-93EEF81C388E}" destId="{5E4D8523-7A72-4BD7-BAEF-E626FF0E55C8}" srcOrd="0" destOrd="0" presId="urn:microsoft.com/office/officeart/2005/8/layout/orgChart1"/>
    <dgm:cxn modelId="{C1C4CFF1-B5F6-4268-962F-08654F00F5CB}" type="presParOf" srcId="{5E4D8523-7A72-4BD7-BAEF-E626FF0E55C8}" destId="{95920773-AE8F-4BF7-B85E-8C5A4F935B65}" srcOrd="0" destOrd="0" presId="urn:microsoft.com/office/officeart/2005/8/layout/orgChart1"/>
    <dgm:cxn modelId="{F03CC6D5-D287-4702-9C80-6CC5852F04F6}" type="presParOf" srcId="{5E4D8523-7A72-4BD7-BAEF-E626FF0E55C8}" destId="{8895C9EB-AC93-4C38-B286-71811D79BB6A}" srcOrd="1" destOrd="0" presId="urn:microsoft.com/office/officeart/2005/8/layout/orgChart1"/>
    <dgm:cxn modelId="{66BB996A-7FFE-4D49-A90A-F48719702EB0}" type="presParOf" srcId="{5AA7E095-0AE0-4938-867A-93EEF81C388E}" destId="{C5D69791-D898-41EF-A5A5-4D21117D31BC}" srcOrd="1" destOrd="0" presId="urn:microsoft.com/office/officeart/2005/8/layout/orgChart1"/>
    <dgm:cxn modelId="{59D5B6CC-7A41-489B-A22B-3BF2E57101C3}" type="presParOf" srcId="{5AA7E095-0AE0-4938-867A-93EEF81C388E}" destId="{8C67FE64-50A4-402F-B1D0-47C80F084CE6}" srcOrd="2" destOrd="0" presId="urn:microsoft.com/office/officeart/2005/8/layout/orgChart1"/>
    <dgm:cxn modelId="{0800D741-94C3-4397-8BB6-035DBECBC801}" type="presParOf" srcId="{E8FD1FE2-7F1D-4172-907E-661966F9E6CB}" destId="{F00B46CC-0275-4150-9BC1-F01B2021CBCA}" srcOrd="2" destOrd="0" presId="urn:microsoft.com/office/officeart/2005/8/layout/orgChart1"/>
    <dgm:cxn modelId="{22866D7E-EEE1-4B01-8FEC-24873283076B}" type="presParOf" srcId="{E8FD1FE2-7F1D-4172-907E-661966F9E6CB}" destId="{01D38740-08F4-44D9-B5D6-DD69DA2EC116}" srcOrd="3" destOrd="0" presId="urn:microsoft.com/office/officeart/2005/8/layout/orgChart1"/>
    <dgm:cxn modelId="{93374377-CF23-447D-9ABF-0A1A6F365D11}" type="presParOf" srcId="{01D38740-08F4-44D9-B5D6-DD69DA2EC116}" destId="{C760B9DF-9664-4560-9FFD-4F0B591456BF}" srcOrd="0" destOrd="0" presId="urn:microsoft.com/office/officeart/2005/8/layout/orgChart1"/>
    <dgm:cxn modelId="{90409F5E-60AB-4882-93E9-4BD1A4FBB59E}" type="presParOf" srcId="{C760B9DF-9664-4560-9FFD-4F0B591456BF}" destId="{2E079A18-379E-4DFF-BAF6-093A6F4334D9}" srcOrd="0" destOrd="0" presId="urn:microsoft.com/office/officeart/2005/8/layout/orgChart1"/>
    <dgm:cxn modelId="{BE2A3252-74C1-4BC4-83A3-310C82F704AD}" type="presParOf" srcId="{C760B9DF-9664-4560-9FFD-4F0B591456BF}" destId="{5C0AD4B3-9E9A-4FDE-BD1D-1A16DEB9E6F0}" srcOrd="1" destOrd="0" presId="urn:microsoft.com/office/officeart/2005/8/layout/orgChart1"/>
    <dgm:cxn modelId="{B6A7C96E-656A-4D2B-8201-134ED308CDD2}" type="presParOf" srcId="{01D38740-08F4-44D9-B5D6-DD69DA2EC116}" destId="{6362209B-61E7-4D25-8D29-5C356CDA485D}" srcOrd="1" destOrd="0" presId="urn:microsoft.com/office/officeart/2005/8/layout/orgChart1"/>
    <dgm:cxn modelId="{1AA160B5-DCA0-44D3-B30E-25A6903F2665}" type="presParOf" srcId="{01D38740-08F4-44D9-B5D6-DD69DA2EC116}" destId="{FC45CDFC-6C3A-4036-BE12-F868833B9C49}" srcOrd="2" destOrd="0" presId="urn:microsoft.com/office/officeart/2005/8/layout/orgChart1"/>
    <dgm:cxn modelId="{04124666-2250-4C66-A8C6-F051EBD13840}" type="presParOf" srcId="{36964BCD-2A69-4A0A-94C0-1281AC1A281F}" destId="{B5020A1D-F607-4D2D-A057-353E296505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0A06E7-FE73-4CE8-9447-48046E7EECFE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D9AB9408-5E53-40C5-AA5F-C68B565069CE}">
      <dgm:prSet phldrT="[Текст]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dirty="0" smtClean="0"/>
            <a:t>ҰРЫҚТАНУ</a:t>
          </a:r>
          <a:endParaRPr lang="ru-RU" dirty="0"/>
        </a:p>
      </dgm:t>
    </dgm:pt>
    <dgm:pt modelId="{628355BB-5D07-497F-8299-FEFDF7A08AA5}" type="parTrans" cxnId="{897BC627-FDA1-4E33-B244-FAF3BFC518F5}">
      <dgm:prSet/>
      <dgm:spPr/>
      <dgm:t>
        <a:bodyPr/>
        <a:lstStyle/>
        <a:p>
          <a:endParaRPr lang="ru-RU"/>
        </a:p>
      </dgm:t>
    </dgm:pt>
    <dgm:pt modelId="{FD8BF98A-668F-4A88-ADF8-EF050159CEEB}" type="sibTrans" cxnId="{897BC627-FDA1-4E33-B244-FAF3BFC518F5}">
      <dgm:prSet/>
      <dgm:spPr/>
      <dgm:t>
        <a:bodyPr/>
        <a:lstStyle/>
        <a:p>
          <a:endParaRPr lang="ru-RU"/>
        </a:p>
      </dgm:t>
    </dgm:pt>
    <dgm:pt modelId="{E1009D6A-B1AA-4A0A-BB11-7CE40E8F8186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ІШТЕЙ</a:t>
          </a:r>
          <a:endParaRPr lang="ru-RU" dirty="0"/>
        </a:p>
      </dgm:t>
    </dgm:pt>
    <dgm:pt modelId="{D9D7F8B1-1401-451D-B2CF-92470A3FF127}" type="parTrans" cxnId="{4783A5CD-B4AD-4B37-BB71-3EA19A482B46}">
      <dgm:prSet/>
      <dgm:spPr/>
      <dgm:t>
        <a:bodyPr/>
        <a:lstStyle/>
        <a:p>
          <a:endParaRPr lang="ru-RU"/>
        </a:p>
      </dgm:t>
    </dgm:pt>
    <dgm:pt modelId="{82822A9E-5B56-4E82-A6AD-67FB2F3D1EDB}" type="sibTrans" cxnId="{4783A5CD-B4AD-4B37-BB71-3EA19A482B46}">
      <dgm:prSet/>
      <dgm:spPr/>
      <dgm:t>
        <a:bodyPr/>
        <a:lstStyle/>
        <a:p>
          <a:endParaRPr lang="ru-RU"/>
        </a:p>
      </dgm:t>
    </dgm:pt>
    <dgm:pt modelId="{7D264A2E-EDA7-4B66-9E88-0F3171759141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СЫРТТАЙ</a:t>
          </a:r>
          <a:endParaRPr lang="ru-RU" dirty="0"/>
        </a:p>
      </dgm:t>
    </dgm:pt>
    <dgm:pt modelId="{396C6CF5-5AEB-4246-8B4F-48C212B31F24}" type="sibTrans" cxnId="{6E49E3FF-2482-42EE-8F53-8ADCC5498697}">
      <dgm:prSet/>
      <dgm:spPr/>
      <dgm:t>
        <a:bodyPr/>
        <a:lstStyle/>
        <a:p>
          <a:endParaRPr lang="ru-RU"/>
        </a:p>
      </dgm:t>
    </dgm:pt>
    <dgm:pt modelId="{4FC1C8C8-4179-4F07-9282-95FDF69CC3CF}" type="parTrans" cxnId="{6E49E3FF-2482-42EE-8F53-8ADCC5498697}">
      <dgm:prSet/>
      <dgm:spPr/>
      <dgm:t>
        <a:bodyPr/>
        <a:lstStyle/>
        <a:p>
          <a:endParaRPr lang="ru-RU"/>
        </a:p>
      </dgm:t>
    </dgm:pt>
    <dgm:pt modelId="{A080D5CC-212D-4CDD-B9E7-6452F8EC2FE9}" type="pres">
      <dgm:prSet presAssocID="{3A0A06E7-FE73-4CE8-9447-48046E7EECF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964BCD-2A69-4A0A-94C0-1281AC1A281F}" type="pres">
      <dgm:prSet presAssocID="{D9AB9408-5E53-40C5-AA5F-C68B565069CE}" presName="hierRoot1" presStyleCnt="0">
        <dgm:presLayoutVars>
          <dgm:hierBranch val="init"/>
        </dgm:presLayoutVars>
      </dgm:prSet>
      <dgm:spPr/>
    </dgm:pt>
    <dgm:pt modelId="{DFA1B736-80B2-4240-BE81-5BDC93E89471}" type="pres">
      <dgm:prSet presAssocID="{D9AB9408-5E53-40C5-AA5F-C68B565069CE}" presName="rootComposite1" presStyleCnt="0"/>
      <dgm:spPr/>
    </dgm:pt>
    <dgm:pt modelId="{65C8BAB3-930A-4E94-A0C8-37F73BC7A3F4}" type="pres">
      <dgm:prSet presAssocID="{D9AB9408-5E53-40C5-AA5F-C68B565069CE}" presName="rootText1" presStyleLbl="node0" presStyleIdx="0" presStyleCnt="1" custScaleX="181610" custScaleY="33904" custLinFactNeighborX="-138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01E0630-3F4F-4F65-BC28-5A0263549377}" type="pres">
      <dgm:prSet presAssocID="{D9AB9408-5E53-40C5-AA5F-C68B565069C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8FD1FE2-7F1D-4172-907E-661966F9E6CB}" type="pres">
      <dgm:prSet presAssocID="{D9AB9408-5E53-40C5-AA5F-C68B565069CE}" presName="hierChild2" presStyleCnt="0"/>
      <dgm:spPr/>
    </dgm:pt>
    <dgm:pt modelId="{3FD28780-6E4B-4C6A-90CA-E6AD1606901D}" type="pres">
      <dgm:prSet presAssocID="{4FC1C8C8-4179-4F07-9282-95FDF69CC3CF}" presName="Name37" presStyleLbl="parChTrans1D2" presStyleIdx="0" presStyleCnt="2"/>
      <dgm:spPr/>
      <dgm:t>
        <a:bodyPr/>
        <a:lstStyle/>
        <a:p>
          <a:endParaRPr lang="ru-RU"/>
        </a:p>
      </dgm:t>
    </dgm:pt>
    <dgm:pt modelId="{5AA7E095-0AE0-4938-867A-93EEF81C388E}" type="pres">
      <dgm:prSet presAssocID="{7D264A2E-EDA7-4B66-9E88-0F3171759141}" presName="hierRoot2" presStyleCnt="0">
        <dgm:presLayoutVars>
          <dgm:hierBranch val="init"/>
        </dgm:presLayoutVars>
      </dgm:prSet>
      <dgm:spPr/>
    </dgm:pt>
    <dgm:pt modelId="{5E4D8523-7A72-4BD7-BAEF-E626FF0E55C8}" type="pres">
      <dgm:prSet presAssocID="{7D264A2E-EDA7-4B66-9E88-0F3171759141}" presName="rootComposite" presStyleCnt="0"/>
      <dgm:spPr/>
    </dgm:pt>
    <dgm:pt modelId="{95920773-AE8F-4BF7-B85E-8C5A4F935B65}" type="pres">
      <dgm:prSet presAssocID="{7D264A2E-EDA7-4B66-9E88-0F3171759141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95C9EB-AC93-4C38-B286-71811D79BB6A}" type="pres">
      <dgm:prSet presAssocID="{7D264A2E-EDA7-4B66-9E88-0F3171759141}" presName="rootConnector" presStyleLbl="node2" presStyleIdx="0" presStyleCnt="2"/>
      <dgm:spPr/>
      <dgm:t>
        <a:bodyPr/>
        <a:lstStyle/>
        <a:p>
          <a:endParaRPr lang="ru-RU"/>
        </a:p>
      </dgm:t>
    </dgm:pt>
    <dgm:pt modelId="{C5D69791-D898-41EF-A5A5-4D21117D31BC}" type="pres">
      <dgm:prSet presAssocID="{7D264A2E-EDA7-4B66-9E88-0F3171759141}" presName="hierChild4" presStyleCnt="0"/>
      <dgm:spPr/>
    </dgm:pt>
    <dgm:pt modelId="{8C67FE64-50A4-402F-B1D0-47C80F084CE6}" type="pres">
      <dgm:prSet presAssocID="{7D264A2E-EDA7-4B66-9E88-0F3171759141}" presName="hierChild5" presStyleCnt="0"/>
      <dgm:spPr/>
    </dgm:pt>
    <dgm:pt modelId="{F00B46CC-0275-4150-9BC1-F01B2021CBCA}" type="pres">
      <dgm:prSet presAssocID="{D9D7F8B1-1401-451D-B2CF-92470A3FF127}" presName="Name37" presStyleLbl="parChTrans1D2" presStyleIdx="1" presStyleCnt="2"/>
      <dgm:spPr/>
      <dgm:t>
        <a:bodyPr/>
        <a:lstStyle/>
        <a:p>
          <a:endParaRPr lang="ru-RU"/>
        </a:p>
      </dgm:t>
    </dgm:pt>
    <dgm:pt modelId="{01D38740-08F4-44D9-B5D6-DD69DA2EC116}" type="pres">
      <dgm:prSet presAssocID="{E1009D6A-B1AA-4A0A-BB11-7CE40E8F8186}" presName="hierRoot2" presStyleCnt="0">
        <dgm:presLayoutVars>
          <dgm:hierBranch val="init"/>
        </dgm:presLayoutVars>
      </dgm:prSet>
      <dgm:spPr/>
    </dgm:pt>
    <dgm:pt modelId="{C760B9DF-9664-4560-9FFD-4F0B591456BF}" type="pres">
      <dgm:prSet presAssocID="{E1009D6A-B1AA-4A0A-BB11-7CE40E8F8186}" presName="rootComposite" presStyleCnt="0"/>
      <dgm:spPr/>
    </dgm:pt>
    <dgm:pt modelId="{2E079A18-379E-4DFF-BAF6-093A6F4334D9}" type="pres">
      <dgm:prSet presAssocID="{E1009D6A-B1AA-4A0A-BB11-7CE40E8F8186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0AD4B3-9E9A-4FDE-BD1D-1A16DEB9E6F0}" type="pres">
      <dgm:prSet presAssocID="{E1009D6A-B1AA-4A0A-BB11-7CE40E8F8186}" presName="rootConnector" presStyleLbl="node2" presStyleIdx="1" presStyleCnt="2"/>
      <dgm:spPr/>
      <dgm:t>
        <a:bodyPr/>
        <a:lstStyle/>
        <a:p>
          <a:endParaRPr lang="ru-RU"/>
        </a:p>
      </dgm:t>
    </dgm:pt>
    <dgm:pt modelId="{6362209B-61E7-4D25-8D29-5C356CDA485D}" type="pres">
      <dgm:prSet presAssocID="{E1009D6A-B1AA-4A0A-BB11-7CE40E8F8186}" presName="hierChild4" presStyleCnt="0"/>
      <dgm:spPr/>
    </dgm:pt>
    <dgm:pt modelId="{FC45CDFC-6C3A-4036-BE12-F868833B9C49}" type="pres">
      <dgm:prSet presAssocID="{E1009D6A-B1AA-4A0A-BB11-7CE40E8F8186}" presName="hierChild5" presStyleCnt="0"/>
      <dgm:spPr/>
    </dgm:pt>
    <dgm:pt modelId="{B5020A1D-F607-4D2D-A057-353E296505A9}" type="pres">
      <dgm:prSet presAssocID="{D9AB9408-5E53-40C5-AA5F-C68B565069CE}" presName="hierChild3" presStyleCnt="0"/>
      <dgm:spPr/>
    </dgm:pt>
  </dgm:ptLst>
  <dgm:cxnLst>
    <dgm:cxn modelId="{4783A5CD-B4AD-4B37-BB71-3EA19A482B46}" srcId="{D9AB9408-5E53-40C5-AA5F-C68B565069CE}" destId="{E1009D6A-B1AA-4A0A-BB11-7CE40E8F8186}" srcOrd="1" destOrd="0" parTransId="{D9D7F8B1-1401-451D-B2CF-92470A3FF127}" sibTransId="{82822A9E-5B56-4E82-A6AD-67FB2F3D1EDB}"/>
    <dgm:cxn modelId="{C2D73D82-01FD-4B81-B375-14345EABA46B}" type="presOf" srcId="{7D264A2E-EDA7-4B66-9E88-0F3171759141}" destId="{8895C9EB-AC93-4C38-B286-71811D79BB6A}" srcOrd="1" destOrd="0" presId="urn:microsoft.com/office/officeart/2005/8/layout/orgChart1"/>
    <dgm:cxn modelId="{6909B289-5AC9-4419-83F1-8766C8684CE1}" type="presOf" srcId="{3A0A06E7-FE73-4CE8-9447-48046E7EECFE}" destId="{A080D5CC-212D-4CDD-B9E7-6452F8EC2FE9}" srcOrd="0" destOrd="0" presId="urn:microsoft.com/office/officeart/2005/8/layout/orgChart1"/>
    <dgm:cxn modelId="{4D824C2D-234D-4630-9B35-FA205D0B5D7C}" type="presOf" srcId="{D9AB9408-5E53-40C5-AA5F-C68B565069CE}" destId="{65C8BAB3-930A-4E94-A0C8-37F73BC7A3F4}" srcOrd="0" destOrd="0" presId="urn:microsoft.com/office/officeart/2005/8/layout/orgChart1"/>
    <dgm:cxn modelId="{A0AC88E8-5258-4F9F-9671-1722724EAD60}" type="presOf" srcId="{E1009D6A-B1AA-4A0A-BB11-7CE40E8F8186}" destId="{5C0AD4B3-9E9A-4FDE-BD1D-1A16DEB9E6F0}" srcOrd="1" destOrd="0" presId="urn:microsoft.com/office/officeart/2005/8/layout/orgChart1"/>
    <dgm:cxn modelId="{F0F9FFD0-2A81-449C-9CDF-87DAD00C2EF8}" type="presOf" srcId="{D9AB9408-5E53-40C5-AA5F-C68B565069CE}" destId="{801E0630-3F4F-4F65-BC28-5A0263549377}" srcOrd="1" destOrd="0" presId="urn:microsoft.com/office/officeart/2005/8/layout/orgChart1"/>
    <dgm:cxn modelId="{DFBE1288-12A3-4C5D-86C6-DD58578B4EBD}" type="presOf" srcId="{4FC1C8C8-4179-4F07-9282-95FDF69CC3CF}" destId="{3FD28780-6E4B-4C6A-90CA-E6AD1606901D}" srcOrd="0" destOrd="0" presId="urn:microsoft.com/office/officeart/2005/8/layout/orgChart1"/>
    <dgm:cxn modelId="{0A80459E-45D0-4C27-BBAC-B22F21EBF56A}" type="presOf" srcId="{D9D7F8B1-1401-451D-B2CF-92470A3FF127}" destId="{F00B46CC-0275-4150-9BC1-F01B2021CBCA}" srcOrd="0" destOrd="0" presId="urn:microsoft.com/office/officeart/2005/8/layout/orgChart1"/>
    <dgm:cxn modelId="{897BC627-FDA1-4E33-B244-FAF3BFC518F5}" srcId="{3A0A06E7-FE73-4CE8-9447-48046E7EECFE}" destId="{D9AB9408-5E53-40C5-AA5F-C68B565069CE}" srcOrd="0" destOrd="0" parTransId="{628355BB-5D07-497F-8299-FEFDF7A08AA5}" sibTransId="{FD8BF98A-668F-4A88-ADF8-EF050159CEEB}"/>
    <dgm:cxn modelId="{6E49E3FF-2482-42EE-8F53-8ADCC5498697}" srcId="{D9AB9408-5E53-40C5-AA5F-C68B565069CE}" destId="{7D264A2E-EDA7-4B66-9E88-0F3171759141}" srcOrd="0" destOrd="0" parTransId="{4FC1C8C8-4179-4F07-9282-95FDF69CC3CF}" sibTransId="{396C6CF5-5AEB-4246-8B4F-48C212B31F24}"/>
    <dgm:cxn modelId="{EBE71C37-95DF-49C7-9CF2-C485301A09B8}" type="presOf" srcId="{7D264A2E-EDA7-4B66-9E88-0F3171759141}" destId="{95920773-AE8F-4BF7-B85E-8C5A4F935B65}" srcOrd="0" destOrd="0" presId="urn:microsoft.com/office/officeart/2005/8/layout/orgChart1"/>
    <dgm:cxn modelId="{D01B9835-6884-4389-8635-4C1C6D53AC0D}" type="presOf" srcId="{E1009D6A-B1AA-4A0A-BB11-7CE40E8F8186}" destId="{2E079A18-379E-4DFF-BAF6-093A6F4334D9}" srcOrd="0" destOrd="0" presId="urn:microsoft.com/office/officeart/2005/8/layout/orgChart1"/>
    <dgm:cxn modelId="{F2BD1E67-95AD-45E5-8A78-A5006485ED22}" type="presParOf" srcId="{A080D5CC-212D-4CDD-B9E7-6452F8EC2FE9}" destId="{36964BCD-2A69-4A0A-94C0-1281AC1A281F}" srcOrd="0" destOrd="0" presId="urn:microsoft.com/office/officeart/2005/8/layout/orgChart1"/>
    <dgm:cxn modelId="{3A726DEA-4CFE-49F7-B087-81281162D36B}" type="presParOf" srcId="{36964BCD-2A69-4A0A-94C0-1281AC1A281F}" destId="{DFA1B736-80B2-4240-BE81-5BDC93E89471}" srcOrd="0" destOrd="0" presId="urn:microsoft.com/office/officeart/2005/8/layout/orgChart1"/>
    <dgm:cxn modelId="{15DF2A92-D767-434D-BC5C-E4B8D9457D93}" type="presParOf" srcId="{DFA1B736-80B2-4240-BE81-5BDC93E89471}" destId="{65C8BAB3-930A-4E94-A0C8-37F73BC7A3F4}" srcOrd="0" destOrd="0" presId="urn:microsoft.com/office/officeart/2005/8/layout/orgChart1"/>
    <dgm:cxn modelId="{284458C7-77F8-4662-BDA5-309C00FCDF69}" type="presParOf" srcId="{DFA1B736-80B2-4240-BE81-5BDC93E89471}" destId="{801E0630-3F4F-4F65-BC28-5A0263549377}" srcOrd="1" destOrd="0" presId="urn:microsoft.com/office/officeart/2005/8/layout/orgChart1"/>
    <dgm:cxn modelId="{6F02E4A6-560D-4F7B-AE78-C1B410E0A46B}" type="presParOf" srcId="{36964BCD-2A69-4A0A-94C0-1281AC1A281F}" destId="{E8FD1FE2-7F1D-4172-907E-661966F9E6CB}" srcOrd="1" destOrd="0" presId="urn:microsoft.com/office/officeart/2005/8/layout/orgChart1"/>
    <dgm:cxn modelId="{9FE7A6D2-6385-41CA-BE38-203578EED632}" type="presParOf" srcId="{E8FD1FE2-7F1D-4172-907E-661966F9E6CB}" destId="{3FD28780-6E4B-4C6A-90CA-E6AD1606901D}" srcOrd="0" destOrd="0" presId="urn:microsoft.com/office/officeart/2005/8/layout/orgChart1"/>
    <dgm:cxn modelId="{AF13D18F-E669-41D5-8886-9E8618088FF6}" type="presParOf" srcId="{E8FD1FE2-7F1D-4172-907E-661966F9E6CB}" destId="{5AA7E095-0AE0-4938-867A-93EEF81C388E}" srcOrd="1" destOrd="0" presId="urn:microsoft.com/office/officeart/2005/8/layout/orgChart1"/>
    <dgm:cxn modelId="{8B68D64B-E62E-4686-BA98-B5EB4FD788DE}" type="presParOf" srcId="{5AA7E095-0AE0-4938-867A-93EEF81C388E}" destId="{5E4D8523-7A72-4BD7-BAEF-E626FF0E55C8}" srcOrd="0" destOrd="0" presId="urn:microsoft.com/office/officeart/2005/8/layout/orgChart1"/>
    <dgm:cxn modelId="{3F942C93-BF56-4D27-B189-3927E3C51642}" type="presParOf" srcId="{5E4D8523-7A72-4BD7-BAEF-E626FF0E55C8}" destId="{95920773-AE8F-4BF7-B85E-8C5A4F935B65}" srcOrd="0" destOrd="0" presId="urn:microsoft.com/office/officeart/2005/8/layout/orgChart1"/>
    <dgm:cxn modelId="{7D90B1E0-AF04-48C7-9BF1-17952D7AF609}" type="presParOf" srcId="{5E4D8523-7A72-4BD7-BAEF-E626FF0E55C8}" destId="{8895C9EB-AC93-4C38-B286-71811D79BB6A}" srcOrd="1" destOrd="0" presId="urn:microsoft.com/office/officeart/2005/8/layout/orgChart1"/>
    <dgm:cxn modelId="{9BCB3EB6-0E30-48AC-8A81-7AAB2A060CB1}" type="presParOf" srcId="{5AA7E095-0AE0-4938-867A-93EEF81C388E}" destId="{C5D69791-D898-41EF-A5A5-4D21117D31BC}" srcOrd="1" destOrd="0" presId="urn:microsoft.com/office/officeart/2005/8/layout/orgChart1"/>
    <dgm:cxn modelId="{E8001494-56DC-469C-90F5-8A0FDBACD05C}" type="presParOf" srcId="{5AA7E095-0AE0-4938-867A-93EEF81C388E}" destId="{8C67FE64-50A4-402F-B1D0-47C80F084CE6}" srcOrd="2" destOrd="0" presId="urn:microsoft.com/office/officeart/2005/8/layout/orgChart1"/>
    <dgm:cxn modelId="{EC512507-7B4F-4B70-B543-8D4AF0484F6B}" type="presParOf" srcId="{E8FD1FE2-7F1D-4172-907E-661966F9E6CB}" destId="{F00B46CC-0275-4150-9BC1-F01B2021CBCA}" srcOrd="2" destOrd="0" presId="urn:microsoft.com/office/officeart/2005/8/layout/orgChart1"/>
    <dgm:cxn modelId="{6A5E1103-E024-49A4-AA37-21CA373AF59D}" type="presParOf" srcId="{E8FD1FE2-7F1D-4172-907E-661966F9E6CB}" destId="{01D38740-08F4-44D9-B5D6-DD69DA2EC116}" srcOrd="3" destOrd="0" presId="urn:microsoft.com/office/officeart/2005/8/layout/orgChart1"/>
    <dgm:cxn modelId="{8FD31CA3-C45C-4DE2-A985-F66C94AF57A8}" type="presParOf" srcId="{01D38740-08F4-44D9-B5D6-DD69DA2EC116}" destId="{C760B9DF-9664-4560-9FFD-4F0B591456BF}" srcOrd="0" destOrd="0" presId="urn:microsoft.com/office/officeart/2005/8/layout/orgChart1"/>
    <dgm:cxn modelId="{8E759D66-7731-469F-B328-24A0E9EA4F70}" type="presParOf" srcId="{C760B9DF-9664-4560-9FFD-4F0B591456BF}" destId="{2E079A18-379E-4DFF-BAF6-093A6F4334D9}" srcOrd="0" destOrd="0" presId="urn:microsoft.com/office/officeart/2005/8/layout/orgChart1"/>
    <dgm:cxn modelId="{A8547079-CC02-4CCC-B574-65F9D1636581}" type="presParOf" srcId="{C760B9DF-9664-4560-9FFD-4F0B591456BF}" destId="{5C0AD4B3-9E9A-4FDE-BD1D-1A16DEB9E6F0}" srcOrd="1" destOrd="0" presId="urn:microsoft.com/office/officeart/2005/8/layout/orgChart1"/>
    <dgm:cxn modelId="{3213E7B1-04C7-4EFE-9F0B-3462354A3A21}" type="presParOf" srcId="{01D38740-08F4-44D9-B5D6-DD69DA2EC116}" destId="{6362209B-61E7-4D25-8D29-5C356CDA485D}" srcOrd="1" destOrd="0" presId="urn:microsoft.com/office/officeart/2005/8/layout/orgChart1"/>
    <dgm:cxn modelId="{0B9840AB-D6FB-425B-A0A1-F2A231713163}" type="presParOf" srcId="{01D38740-08F4-44D9-B5D6-DD69DA2EC116}" destId="{FC45CDFC-6C3A-4036-BE12-F868833B9C49}" srcOrd="2" destOrd="0" presId="urn:microsoft.com/office/officeart/2005/8/layout/orgChart1"/>
    <dgm:cxn modelId="{0FDF8BDB-745A-46E5-8F42-085F0C98B832}" type="presParOf" srcId="{36964BCD-2A69-4A0A-94C0-1281AC1A281F}" destId="{B5020A1D-F607-4D2D-A057-353E296505A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B89C8D-7C0D-4653-88AC-F8EBF654396E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79D1D3-E92C-4412-9601-6480E5D099E7}">
      <dgm:prSet phldrT="[Текст]" custT="1"/>
      <dgm:spPr>
        <a:solidFill>
          <a:schemeClr val="bg1">
            <a:alpha val="5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kk-KZ" sz="2800" dirty="0" smtClean="0"/>
            <a:t>Жыныссыз көбею</a:t>
          </a:r>
          <a:endParaRPr lang="ru-RU" sz="2800" dirty="0"/>
        </a:p>
      </dgm:t>
    </dgm:pt>
    <dgm:pt modelId="{60880151-BD7C-4DA4-8EEA-053CF07993FE}" type="sibTrans" cxnId="{2ACE80F4-345F-4DFE-8042-74EE67ED9757}">
      <dgm:prSet/>
      <dgm:spPr/>
      <dgm:t>
        <a:bodyPr/>
        <a:lstStyle/>
        <a:p>
          <a:endParaRPr lang="ru-RU"/>
        </a:p>
      </dgm:t>
    </dgm:pt>
    <dgm:pt modelId="{9EDE4DE4-9D18-438E-9050-A5B63577DCFD}" type="parTrans" cxnId="{2ACE80F4-345F-4DFE-8042-74EE67ED9757}">
      <dgm:prSet/>
      <dgm:spPr/>
      <dgm:t>
        <a:bodyPr/>
        <a:lstStyle/>
        <a:p>
          <a:endParaRPr lang="ru-RU"/>
        </a:p>
      </dgm:t>
    </dgm:pt>
    <dgm:pt modelId="{097459F6-0F4D-4B39-808A-92D71CF0D92D}">
      <dgm:prSet phldrT="[Текст]" custT="1"/>
      <dgm:spPr>
        <a:solidFill>
          <a:schemeClr val="bg1">
            <a:alpha val="5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pPr algn="l"/>
          <a:r>
            <a:rPr lang="kk-KZ" sz="2800" dirty="0" smtClean="0"/>
            <a:t>Жынысты көбею</a:t>
          </a:r>
          <a:endParaRPr lang="ru-RU" sz="2800" dirty="0"/>
        </a:p>
      </dgm:t>
    </dgm:pt>
    <dgm:pt modelId="{3FE9950E-8BA1-4EEE-B301-DE3F00541312}" type="sibTrans" cxnId="{786B4DC8-E4AC-4B66-814F-843F061AA26F}">
      <dgm:prSet/>
      <dgm:spPr/>
      <dgm:t>
        <a:bodyPr/>
        <a:lstStyle/>
        <a:p>
          <a:endParaRPr lang="ru-RU"/>
        </a:p>
      </dgm:t>
    </dgm:pt>
    <dgm:pt modelId="{820DBEDA-5D33-47F8-B44A-2DD4AEBAD5C4}" type="parTrans" cxnId="{786B4DC8-E4AC-4B66-814F-843F061AA26F}">
      <dgm:prSet/>
      <dgm:spPr/>
      <dgm:t>
        <a:bodyPr/>
        <a:lstStyle/>
        <a:p>
          <a:endParaRPr lang="ru-RU"/>
        </a:p>
      </dgm:t>
    </dgm:pt>
    <dgm:pt modelId="{459A1EB1-5400-4C89-A023-A9DE140EEB1D}">
      <dgm:prSet custT="1"/>
      <dgm:spPr>
        <a:solidFill>
          <a:schemeClr val="bg1">
            <a:alpha val="50000"/>
          </a:schemeClr>
        </a:solidFill>
        <a:ln>
          <a:solidFill>
            <a:schemeClr val="tx1">
              <a:lumMod val="95000"/>
              <a:lumOff val="5000"/>
            </a:schemeClr>
          </a:solidFill>
        </a:ln>
      </dgm:spPr>
      <dgm:t>
        <a:bodyPr/>
        <a:lstStyle/>
        <a:p>
          <a:r>
            <a:rPr lang="ru-RU" sz="2000" dirty="0" err="1" smtClean="0"/>
            <a:t>Ұқсастықтары</a:t>
          </a:r>
          <a:endParaRPr lang="ru-RU" sz="2000" dirty="0"/>
        </a:p>
      </dgm:t>
    </dgm:pt>
    <dgm:pt modelId="{A08027DA-4EEA-4483-83C2-DD6D9D1821D2}" type="parTrans" cxnId="{B7D753AB-41C5-4BCF-A265-756CF6BC3561}">
      <dgm:prSet/>
      <dgm:spPr/>
      <dgm:t>
        <a:bodyPr/>
        <a:lstStyle/>
        <a:p>
          <a:endParaRPr lang="ru-RU"/>
        </a:p>
      </dgm:t>
    </dgm:pt>
    <dgm:pt modelId="{D0E4D3F8-3CE7-4D22-BE75-3EA0976F00C6}" type="sibTrans" cxnId="{B7D753AB-41C5-4BCF-A265-756CF6BC3561}">
      <dgm:prSet/>
      <dgm:spPr/>
      <dgm:t>
        <a:bodyPr/>
        <a:lstStyle/>
        <a:p>
          <a:endParaRPr lang="ru-RU"/>
        </a:p>
      </dgm:t>
    </dgm:pt>
    <dgm:pt modelId="{FA7F038D-92B1-48D8-A5E6-5C48F88AA6C4}" type="pres">
      <dgm:prSet presAssocID="{E2B89C8D-7C0D-4653-88AC-F8EBF654396E}" presName="Name0" presStyleCnt="0">
        <dgm:presLayoutVars>
          <dgm:chMax val="7"/>
          <dgm:dir/>
          <dgm:resizeHandles val="exact"/>
        </dgm:presLayoutVars>
      </dgm:prSet>
      <dgm:spPr/>
    </dgm:pt>
    <dgm:pt modelId="{F0990AB6-6EDF-45A6-9689-568D82DD2201}" type="pres">
      <dgm:prSet presAssocID="{E2B89C8D-7C0D-4653-88AC-F8EBF654396E}" presName="ellipse1" presStyleLbl="vennNode1" presStyleIdx="0" presStyleCnt="3" custScaleX="86644" custScaleY="71515" custLinFactNeighborX="-6672" custLinFactNeighborY="58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E9C61-6CF5-4142-815A-4BAD54E412C3}" type="pres">
      <dgm:prSet presAssocID="{E2B89C8D-7C0D-4653-88AC-F8EBF654396E}" presName="ellipse2" presStyleLbl="vennNode1" presStyleIdx="1" presStyleCnt="3" custScaleX="76499" custScaleY="72351" custLinFactNeighborX="46046" custLinFactNeighborY="-599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FF1AD4-C891-44E2-83BC-B8B1A511FD81}" type="pres">
      <dgm:prSet presAssocID="{E2B89C8D-7C0D-4653-88AC-F8EBF654396E}" presName="ellipse3" presStyleLbl="vennNode1" presStyleIdx="2" presStyleCnt="3" custScaleX="66848" custScaleY="69110" custLinFactNeighborX="-66211" custLinFactNeighborY="51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CE80F4-345F-4DFE-8042-74EE67ED9757}" srcId="{E2B89C8D-7C0D-4653-88AC-F8EBF654396E}" destId="{CB79D1D3-E92C-4412-9601-6480E5D099E7}" srcOrd="1" destOrd="0" parTransId="{9EDE4DE4-9D18-438E-9050-A5B63577DCFD}" sibTransId="{60880151-BD7C-4DA4-8EEA-053CF07993FE}"/>
    <dgm:cxn modelId="{B7D753AB-41C5-4BCF-A265-756CF6BC3561}" srcId="{E2B89C8D-7C0D-4653-88AC-F8EBF654396E}" destId="{459A1EB1-5400-4C89-A023-A9DE140EEB1D}" srcOrd="2" destOrd="0" parTransId="{A08027DA-4EEA-4483-83C2-DD6D9D1821D2}" sibTransId="{D0E4D3F8-3CE7-4D22-BE75-3EA0976F00C6}"/>
    <dgm:cxn modelId="{4233B7F7-1684-480C-8B43-E377BD2C41DD}" type="presOf" srcId="{CB79D1D3-E92C-4412-9601-6480E5D099E7}" destId="{6C2E9C61-6CF5-4142-815A-4BAD54E412C3}" srcOrd="0" destOrd="0" presId="urn:microsoft.com/office/officeart/2005/8/layout/rings+Icon"/>
    <dgm:cxn modelId="{786B4DC8-E4AC-4B66-814F-843F061AA26F}" srcId="{E2B89C8D-7C0D-4653-88AC-F8EBF654396E}" destId="{097459F6-0F4D-4B39-808A-92D71CF0D92D}" srcOrd="0" destOrd="0" parTransId="{820DBEDA-5D33-47F8-B44A-2DD4AEBAD5C4}" sibTransId="{3FE9950E-8BA1-4EEE-B301-DE3F00541312}"/>
    <dgm:cxn modelId="{72F660A7-D461-40B7-856C-BD3E5D557255}" type="presOf" srcId="{E2B89C8D-7C0D-4653-88AC-F8EBF654396E}" destId="{FA7F038D-92B1-48D8-A5E6-5C48F88AA6C4}" srcOrd="0" destOrd="0" presId="urn:microsoft.com/office/officeart/2005/8/layout/rings+Icon"/>
    <dgm:cxn modelId="{C8D70735-D69B-4038-BE03-003831550A1D}" type="presOf" srcId="{097459F6-0F4D-4B39-808A-92D71CF0D92D}" destId="{F0990AB6-6EDF-45A6-9689-568D82DD2201}" srcOrd="0" destOrd="0" presId="urn:microsoft.com/office/officeart/2005/8/layout/rings+Icon"/>
    <dgm:cxn modelId="{BE6FB2F0-4286-467A-84FB-D99CD2B85695}" type="presOf" srcId="{459A1EB1-5400-4C89-A023-A9DE140EEB1D}" destId="{22FF1AD4-C891-44E2-83BC-B8B1A511FD81}" srcOrd="0" destOrd="0" presId="urn:microsoft.com/office/officeart/2005/8/layout/rings+Icon"/>
    <dgm:cxn modelId="{42FC5E01-37DE-4A1B-9C75-849F53CE1844}" type="presParOf" srcId="{FA7F038D-92B1-48D8-A5E6-5C48F88AA6C4}" destId="{F0990AB6-6EDF-45A6-9689-568D82DD2201}" srcOrd="0" destOrd="0" presId="urn:microsoft.com/office/officeart/2005/8/layout/rings+Icon"/>
    <dgm:cxn modelId="{E0579130-7E39-4684-9ECC-64DC25C44A3A}" type="presParOf" srcId="{FA7F038D-92B1-48D8-A5E6-5C48F88AA6C4}" destId="{6C2E9C61-6CF5-4142-815A-4BAD54E412C3}" srcOrd="1" destOrd="0" presId="urn:microsoft.com/office/officeart/2005/8/layout/rings+Icon"/>
    <dgm:cxn modelId="{AA5B84F8-2C62-4A43-AB42-87E6756CCDAD}" type="presParOf" srcId="{FA7F038D-92B1-48D8-A5E6-5C48F88AA6C4}" destId="{22FF1AD4-C891-44E2-83BC-B8B1A511FD81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B46CC-0275-4150-9BC1-F01B2021CBCA}">
      <dsp:nvSpPr>
        <dsp:cNvPr id="0" name=""/>
        <dsp:cNvSpPr/>
      </dsp:nvSpPr>
      <dsp:spPr>
        <a:xfrm>
          <a:off x="5674290" y="1650519"/>
          <a:ext cx="3105240" cy="1077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925"/>
              </a:lnTo>
              <a:lnTo>
                <a:pt x="3105240" y="538925"/>
              </a:lnTo>
              <a:lnTo>
                <a:pt x="3105240" y="1077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28780-6E4B-4C6A-90CA-E6AD1606901D}">
      <dsp:nvSpPr>
        <dsp:cNvPr id="0" name=""/>
        <dsp:cNvSpPr/>
      </dsp:nvSpPr>
      <dsp:spPr>
        <a:xfrm>
          <a:off x="2569050" y="1650519"/>
          <a:ext cx="3105240" cy="1077851"/>
        </a:xfrm>
        <a:custGeom>
          <a:avLst/>
          <a:gdLst/>
          <a:ahLst/>
          <a:cxnLst/>
          <a:rect l="0" t="0" r="0" b="0"/>
          <a:pathLst>
            <a:path>
              <a:moveTo>
                <a:pt x="3105240" y="0"/>
              </a:moveTo>
              <a:lnTo>
                <a:pt x="3105240" y="538925"/>
              </a:lnTo>
              <a:lnTo>
                <a:pt x="0" y="538925"/>
              </a:lnTo>
              <a:lnTo>
                <a:pt x="0" y="1077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8BAB3-930A-4E94-A0C8-37F73BC7A3F4}">
      <dsp:nvSpPr>
        <dsp:cNvPr id="0" name=""/>
        <dsp:cNvSpPr/>
      </dsp:nvSpPr>
      <dsp:spPr>
        <a:xfrm>
          <a:off x="1013607" y="780436"/>
          <a:ext cx="9321366" cy="870083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err="1" smtClean="0"/>
            <a:t>Көбею</a:t>
          </a:r>
          <a:r>
            <a:rPr lang="ru-RU" sz="5700" kern="1200" dirty="0" smtClean="0"/>
            <a:t> </a:t>
          </a:r>
          <a:r>
            <a:rPr lang="ru-RU" sz="5700" kern="1200" dirty="0" err="1" smtClean="0"/>
            <a:t>типтері</a:t>
          </a:r>
          <a:endParaRPr lang="ru-RU" sz="5700" kern="1200" dirty="0"/>
        </a:p>
      </dsp:txBody>
      <dsp:txXfrm>
        <a:off x="1013607" y="780436"/>
        <a:ext cx="9321366" cy="870083"/>
      </dsp:txXfrm>
    </dsp:sp>
    <dsp:sp modelId="{95920773-AE8F-4BF7-B85E-8C5A4F935B65}">
      <dsp:nvSpPr>
        <dsp:cNvPr id="0" name=""/>
        <dsp:cNvSpPr/>
      </dsp:nvSpPr>
      <dsp:spPr>
        <a:xfrm>
          <a:off x="2736" y="2728371"/>
          <a:ext cx="5132628" cy="2566314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err="1" smtClean="0"/>
            <a:t>Жыныссыз</a:t>
          </a:r>
          <a:endParaRPr lang="ru-RU" sz="5700" kern="1200" dirty="0"/>
        </a:p>
      </dsp:txBody>
      <dsp:txXfrm>
        <a:off x="2736" y="2728371"/>
        <a:ext cx="5132628" cy="2566314"/>
      </dsp:txXfrm>
    </dsp:sp>
    <dsp:sp modelId="{2E079A18-379E-4DFF-BAF6-093A6F4334D9}">
      <dsp:nvSpPr>
        <dsp:cNvPr id="0" name=""/>
        <dsp:cNvSpPr/>
      </dsp:nvSpPr>
      <dsp:spPr>
        <a:xfrm>
          <a:off x="6213216" y="2728371"/>
          <a:ext cx="5132628" cy="2566314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err="1" smtClean="0"/>
            <a:t>Жынысты</a:t>
          </a:r>
          <a:endParaRPr lang="ru-RU" sz="5700" kern="1200" dirty="0"/>
        </a:p>
      </dsp:txBody>
      <dsp:txXfrm>
        <a:off x="6213216" y="2728371"/>
        <a:ext cx="5132628" cy="2566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B46CC-0275-4150-9BC1-F01B2021CBCA}">
      <dsp:nvSpPr>
        <dsp:cNvPr id="0" name=""/>
        <dsp:cNvSpPr/>
      </dsp:nvSpPr>
      <dsp:spPr>
        <a:xfrm>
          <a:off x="4963113" y="1650519"/>
          <a:ext cx="3816417" cy="1077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8925"/>
              </a:lnTo>
              <a:lnTo>
                <a:pt x="3816417" y="538925"/>
              </a:lnTo>
              <a:lnTo>
                <a:pt x="3816417" y="1077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28780-6E4B-4C6A-90CA-E6AD1606901D}">
      <dsp:nvSpPr>
        <dsp:cNvPr id="0" name=""/>
        <dsp:cNvSpPr/>
      </dsp:nvSpPr>
      <dsp:spPr>
        <a:xfrm>
          <a:off x="2569050" y="1650519"/>
          <a:ext cx="2394063" cy="1077851"/>
        </a:xfrm>
        <a:custGeom>
          <a:avLst/>
          <a:gdLst/>
          <a:ahLst/>
          <a:cxnLst/>
          <a:rect l="0" t="0" r="0" b="0"/>
          <a:pathLst>
            <a:path>
              <a:moveTo>
                <a:pt x="2394063" y="0"/>
              </a:moveTo>
              <a:lnTo>
                <a:pt x="2394063" y="538925"/>
              </a:lnTo>
              <a:lnTo>
                <a:pt x="0" y="538925"/>
              </a:lnTo>
              <a:lnTo>
                <a:pt x="0" y="10778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C8BAB3-930A-4E94-A0C8-37F73BC7A3F4}">
      <dsp:nvSpPr>
        <dsp:cNvPr id="0" name=""/>
        <dsp:cNvSpPr/>
      </dsp:nvSpPr>
      <dsp:spPr>
        <a:xfrm>
          <a:off x="302430" y="780436"/>
          <a:ext cx="9321366" cy="87008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ҰРЫҚТАНУ</a:t>
          </a:r>
          <a:endParaRPr lang="ru-RU" sz="5700" kern="1200" dirty="0"/>
        </a:p>
      </dsp:txBody>
      <dsp:txXfrm>
        <a:off x="302430" y="780436"/>
        <a:ext cx="9321366" cy="870083"/>
      </dsp:txXfrm>
    </dsp:sp>
    <dsp:sp modelId="{95920773-AE8F-4BF7-B85E-8C5A4F935B65}">
      <dsp:nvSpPr>
        <dsp:cNvPr id="0" name=""/>
        <dsp:cNvSpPr/>
      </dsp:nvSpPr>
      <dsp:spPr>
        <a:xfrm>
          <a:off x="2736" y="2728371"/>
          <a:ext cx="5132628" cy="256631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СЫРТТАЙ</a:t>
          </a:r>
          <a:endParaRPr lang="ru-RU" sz="5700" kern="1200" dirty="0"/>
        </a:p>
      </dsp:txBody>
      <dsp:txXfrm>
        <a:off x="2736" y="2728371"/>
        <a:ext cx="5132628" cy="2566314"/>
      </dsp:txXfrm>
    </dsp:sp>
    <dsp:sp modelId="{2E079A18-379E-4DFF-BAF6-093A6F4334D9}">
      <dsp:nvSpPr>
        <dsp:cNvPr id="0" name=""/>
        <dsp:cNvSpPr/>
      </dsp:nvSpPr>
      <dsp:spPr>
        <a:xfrm>
          <a:off x="6213216" y="2728371"/>
          <a:ext cx="5132628" cy="2566314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ІШТЕЙ</a:t>
          </a:r>
          <a:endParaRPr lang="ru-RU" sz="5700" kern="1200" dirty="0"/>
        </a:p>
      </dsp:txBody>
      <dsp:txXfrm>
        <a:off x="6213216" y="2728371"/>
        <a:ext cx="5132628" cy="25663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90AB6-6EDF-45A6-9689-568D82DD2201}">
      <dsp:nvSpPr>
        <dsp:cNvPr id="0" name=""/>
        <dsp:cNvSpPr/>
      </dsp:nvSpPr>
      <dsp:spPr>
        <a:xfrm>
          <a:off x="2169208" y="815982"/>
          <a:ext cx="3550939" cy="2930864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800" kern="1200" dirty="0" smtClean="0"/>
            <a:t>Жынысты көбею</a:t>
          </a:r>
          <a:endParaRPr lang="ru-RU" sz="2800" kern="1200" dirty="0"/>
        </a:p>
      </dsp:txBody>
      <dsp:txXfrm>
        <a:off x="2689231" y="1245197"/>
        <a:ext cx="2510893" cy="2072434"/>
      </dsp:txXfrm>
    </dsp:sp>
    <dsp:sp modelId="{6C2E9C61-6CF5-4142-815A-4BAD54E412C3}">
      <dsp:nvSpPr>
        <dsp:cNvPr id="0" name=""/>
        <dsp:cNvSpPr/>
      </dsp:nvSpPr>
      <dsp:spPr>
        <a:xfrm>
          <a:off x="6647079" y="834606"/>
          <a:ext cx="3135166" cy="2965126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800" kern="1200" dirty="0" smtClean="0"/>
            <a:t>Жыныссыз көбею</a:t>
          </a:r>
          <a:endParaRPr lang="ru-RU" sz="2800" kern="1200" dirty="0"/>
        </a:p>
      </dsp:txBody>
      <dsp:txXfrm>
        <a:off x="7106213" y="1268839"/>
        <a:ext cx="2216898" cy="2096660"/>
      </dsp:txXfrm>
    </dsp:sp>
    <dsp:sp modelId="{22FF1AD4-C891-44E2-83BC-B8B1A511FD81}">
      <dsp:nvSpPr>
        <dsp:cNvPr id="0" name=""/>
        <dsp:cNvSpPr/>
      </dsp:nvSpPr>
      <dsp:spPr>
        <a:xfrm>
          <a:off x="4351145" y="834608"/>
          <a:ext cx="2739638" cy="2832301"/>
        </a:xfrm>
        <a:prstGeom prst="ellipse">
          <a:avLst/>
        </a:prstGeom>
        <a:solidFill>
          <a:schemeClr val="bg1">
            <a:alpha val="50000"/>
          </a:schemeClr>
        </a:solidFill>
        <a:ln w="12700" cap="flat" cmpd="sng" algn="ctr">
          <a:solidFill>
            <a:schemeClr val="tx1">
              <a:lumMod val="95000"/>
              <a:lumOff val="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/>
            <a:t>Ұқсастықтары</a:t>
          </a:r>
          <a:endParaRPr lang="ru-RU" sz="2000" kern="1200" dirty="0"/>
        </a:p>
      </dsp:txBody>
      <dsp:txXfrm>
        <a:off x="4752356" y="1249389"/>
        <a:ext cx="1937216" cy="20027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Связанные кольца"/>
  <dgm:desc val="Служит для отображения перекрывающихся или взаимосвязанных идей и понятий. В круге помещается семь строк текста уровня 1. Остальной текст не отображается, но его можно использовать, если выбрать другой макет.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291FE-18A9-4D29-9D41-2F77D85EE922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F1C4D-C88B-47D1-824C-82C14C7126D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57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030B420-B1C4-4712-8FAE-B0510EA04CD5}" type="slidenum">
              <a:rPr lang="ru-RU" altLang="ru-RU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153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50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49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59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04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684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37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82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93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80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77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50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DB39D-1187-4FDC-ABDF-36B3CA7832E7}" type="datetimeFigureOut">
              <a:rPr lang="ru-RU" smtClean="0"/>
              <a:pPr/>
              <a:t>02.04.2020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201D9-7BED-47AF-A71A-42E5897FDAE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799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705" y="2608289"/>
            <a:ext cx="107629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170" y="727301"/>
            <a:ext cx="5381469" cy="186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Выгнутая влево стрелка 6"/>
          <p:cNvSpPr/>
          <p:nvPr/>
        </p:nvSpPr>
        <p:spPr>
          <a:xfrm>
            <a:off x="1199213" y="1963710"/>
            <a:ext cx="1716374" cy="2198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587" y="3028013"/>
            <a:ext cx="7127823" cy="23984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мақсаты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жануарлардың көбею тәсілдерін салыстыру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49705" y="200054"/>
            <a:ext cx="1963711" cy="1054494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</a:p>
          <a:p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</a:t>
            </a:r>
            <a:r>
              <a:rPr lang="ru-RU" sz="2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биология</a:t>
            </a:r>
          </a:p>
          <a:p>
            <a:r>
              <a:rPr lang="ru-RU" sz="20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көбею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8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8"/>
    </mc:Choice>
    <mc:Fallback>
      <p:transition spd="slow" advTm="16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5" y="569626"/>
            <a:ext cx="11386713" cy="61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9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7"/>
    </mc:Choice>
    <mc:Fallback>
      <p:transition spd="slow" advTm="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304911"/>
              </p:ext>
            </p:extLst>
          </p:nvPr>
        </p:nvGraphicFramePr>
        <p:xfrm>
          <a:off x="573580" y="3585175"/>
          <a:ext cx="10792920" cy="3272825"/>
        </p:xfrm>
        <a:graphic>
          <a:graphicData uri="http://schemas.openxmlformats.org/drawingml/2006/table">
            <a:tbl>
              <a:tblPr firstRow="1" bandRow="1"/>
              <a:tblGrid>
                <a:gridCol w="5396460"/>
                <a:gridCol w="5396460"/>
              </a:tblGrid>
              <a:tr h="986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kk-KZ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Бағалау</a:t>
                      </a:r>
                      <a:r>
                        <a:rPr lang="kk-KZ" sz="24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критерийі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kk-KZ" sz="2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Дескрипторы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</a:tr>
              <a:tr h="15914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kk-KZ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1Жынысты және жыныссыз көбею</a:t>
                      </a:r>
                      <a:r>
                        <a:rPr lang="kk-KZ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түрін салыстыру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kk-KZ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1.Жынысты</a:t>
                      </a:r>
                      <a:r>
                        <a:rPr lang="kk-KZ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көбею түрлерінің айырмашылығын </a:t>
                      </a:r>
                      <a:r>
                        <a:rPr lang="kk-KZ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жазады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kk-KZ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Жыныссыз көбею түрлерінің </a:t>
                      </a:r>
                      <a:r>
                        <a:rPr kumimoji="0" lang="kk-K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айырмашылығын </a:t>
                      </a:r>
                      <a:r>
                        <a:rPr kumimoji="0" lang="kk-K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жазады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kk-K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  <a:r>
                        <a:rPr lang="kk-KZ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Жынысты және жыныссыз көбею</a:t>
                      </a:r>
                      <a:r>
                        <a:rPr lang="kk-KZ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түрлерінің </a:t>
                      </a:r>
                      <a:r>
                        <a:rPr kumimoji="0" lang="kk-K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ұқсастықтарын </a:t>
                      </a:r>
                      <a:r>
                        <a:rPr kumimoji="0" lang="kk-KZ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жазады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148668" y="178127"/>
            <a:ext cx="55056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>
                <a:solidFill>
                  <a:prstClr val="black"/>
                </a:solidFill>
              </a:rPr>
              <a:t>Венн </a:t>
            </a:r>
            <a:r>
              <a:rPr lang="ru-RU" sz="4000" dirty="0" err="1">
                <a:solidFill>
                  <a:prstClr val="black"/>
                </a:solidFill>
              </a:rPr>
              <a:t>диаграммасы</a:t>
            </a:r>
            <a:endParaRPr lang="ru-RU" sz="4000" dirty="0">
              <a:solidFill>
                <a:prstClr val="black"/>
              </a:solidFill>
            </a:endParaRPr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743941427"/>
              </p:ext>
            </p:extLst>
          </p:nvPr>
        </p:nvGraphicFramePr>
        <p:xfrm>
          <a:off x="0" y="-161233"/>
          <a:ext cx="12246964" cy="6831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Звук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25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8"/>
    </mc:Choice>
    <mc:Fallback>
      <p:transition spd="slow" advTm="25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70" y="544912"/>
            <a:ext cx="10358204" cy="582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56"/>
    </mc:Choice>
    <mc:Fallback>
      <p:transition spd="slow" advTm="8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479685"/>
            <a:ext cx="9144000" cy="1454046"/>
          </a:xfrm>
        </p:spPr>
        <p:txBody>
          <a:bodyPr>
            <a:normAutofit/>
          </a:bodyPr>
          <a:lstStyle/>
          <a:p>
            <a:r>
              <a:rPr lang="ru-RU" b="1" dirty="0" err="1"/>
              <a:t>Үйге</a:t>
            </a:r>
            <a:r>
              <a:rPr lang="ru-RU" b="1" dirty="0"/>
              <a:t> </a:t>
            </a:r>
            <a:r>
              <a:rPr lang="ru-RU" b="1" dirty="0" err="1"/>
              <a:t>тапсырма</a:t>
            </a:r>
            <a:endParaRPr lang="ru-RU" b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14793" y="2383436"/>
            <a:ext cx="10353207" cy="181381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/>
              <a:t>1.Ағзалардың </a:t>
            </a:r>
            <a:r>
              <a:rPr lang="ru-RU" sz="4000" dirty="0" err="1" smtClean="0"/>
              <a:t>көбеюі</a:t>
            </a:r>
            <a:r>
              <a:rPr lang="ru-RU" sz="4000" dirty="0" smtClean="0"/>
              <a:t> </a:t>
            </a:r>
            <a:r>
              <a:rPr lang="ru-RU" sz="4000" dirty="0" err="1" smtClean="0"/>
              <a:t>түрлерін</a:t>
            </a:r>
            <a:r>
              <a:rPr lang="ru-RU" sz="4000" dirty="0" smtClean="0"/>
              <a:t> </a:t>
            </a:r>
            <a:r>
              <a:rPr lang="ru-RU" sz="4000" dirty="0" err="1" smtClean="0"/>
              <a:t>сипаттап</a:t>
            </a:r>
            <a:r>
              <a:rPr lang="ru-RU" sz="4000" dirty="0" smtClean="0"/>
              <a:t> </a:t>
            </a:r>
            <a:r>
              <a:rPr lang="ru-RU" sz="4000" dirty="0" err="1" smtClean="0"/>
              <a:t>жазу</a:t>
            </a:r>
            <a:endParaRPr lang="ru-RU" sz="4000" dirty="0"/>
          </a:p>
          <a:p>
            <a:r>
              <a:rPr lang="ru-RU" sz="4000" dirty="0" smtClean="0"/>
              <a:t>2Түрлердің </a:t>
            </a:r>
            <a:r>
              <a:rPr lang="ru-RU" sz="4000" dirty="0" err="1" smtClean="0"/>
              <a:t>өзгергіштігі</a:t>
            </a:r>
            <a:r>
              <a:rPr lang="ru-RU" sz="4000" dirty="0" smtClean="0"/>
              <a:t> </a:t>
            </a:r>
            <a:r>
              <a:rPr lang="ru-RU" sz="4000" dirty="0" err="1" smtClean="0"/>
              <a:t>тұрғысынан</a:t>
            </a:r>
            <a:r>
              <a:rPr lang="ru-RU" sz="4000" dirty="0" smtClean="0"/>
              <a:t> </a:t>
            </a:r>
            <a:r>
              <a:rPr lang="ru-RU" sz="4000" dirty="0" err="1" smtClean="0"/>
              <a:t>көбею</a:t>
            </a:r>
            <a:r>
              <a:rPr lang="ru-RU" sz="4000" dirty="0" smtClean="0"/>
              <a:t> </a:t>
            </a:r>
            <a:r>
              <a:rPr lang="ru-RU" sz="4000" dirty="0" err="1" smtClean="0"/>
              <a:t>түрлерін</a:t>
            </a:r>
            <a:r>
              <a:rPr lang="ru-RU" sz="4000" dirty="0" smtClean="0"/>
              <a:t> </a:t>
            </a:r>
            <a:r>
              <a:rPr lang="ru-RU" sz="4000" dirty="0" err="1" smtClean="0"/>
              <a:t>салыстыру</a:t>
            </a:r>
            <a:r>
              <a:rPr lang="ru-RU" sz="4000" dirty="0" smtClean="0"/>
              <a:t>.</a:t>
            </a:r>
          </a:p>
          <a:p>
            <a:endParaRPr lang="ru-RU" sz="4000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1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32"/>
    </mc:Choice>
    <mc:Fallback>
      <p:transition spd="slow" advTm="1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solidFill>
            <a:srgbClr val="FFFF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ru-RU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781800" y="3136900"/>
            <a:ext cx="1004888" cy="70167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984253992"/>
              </p:ext>
            </p:extLst>
          </p:nvPr>
        </p:nvGraphicFramePr>
        <p:xfrm>
          <a:off x="651353" y="363255"/>
          <a:ext cx="11348581" cy="607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7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4"/>
    </mc:Choice>
    <mc:Fallback>
      <p:transition spd="slow" advTm="15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49285642"/>
              </p:ext>
            </p:extLst>
          </p:nvPr>
        </p:nvGraphicFramePr>
        <p:xfrm>
          <a:off x="195943" y="363254"/>
          <a:ext cx="11778941" cy="4896509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49242"/>
                <a:gridCol w="5158340"/>
                <a:gridCol w="4571359"/>
              </a:tblGrid>
              <a:tr h="903843">
                <a:tc>
                  <a:txBody>
                    <a:bodyPr/>
                    <a:lstStyle/>
                    <a:p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Жынысты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көбею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Жыныссыз</a:t>
                      </a:r>
                      <a:r>
                        <a:rPr lang="ru-RU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көбею</a:t>
                      </a:r>
                      <a:endParaRPr lang="ru-RU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8842">
                <a:tc>
                  <a:txBody>
                    <a:bodyPr/>
                    <a:lstStyle/>
                    <a:p>
                      <a:r>
                        <a:rPr lang="ru-RU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Ұқсастығы</a:t>
                      </a:r>
                      <a:endParaRPr lang="ru-RU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altLang="ru-RU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Түр</a:t>
                      </a:r>
                      <a:r>
                        <a:rPr lang="ru-RU" alt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санының</a:t>
                      </a:r>
                      <a:r>
                        <a:rPr lang="ru-RU" altLang="ru-RU" sz="3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артуы</a:t>
                      </a:r>
                      <a:endParaRPr lang="ru-RU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22955">
                <a:tc>
                  <a:txBody>
                    <a:bodyPr/>
                    <a:lstStyle/>
                    <a:p>
                      <a:r>
                        <a:rPr lang="ru-RU" sz="2800" b="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Айырмашылығы</a:t>
                      </a:r>
                      <a:r>
                        <a:rPr lang="ru-RU" sz="28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2800" b="0" i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Arial" pitchFamily="34" charset="0"/>
                        <a:buChar char="•"/>
                      </a:pPr>
                      <a:r>
                        <a:rPr lang="ru-RU" altLang="ru-RU" sz="2800" b="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Жыныс</a:t>
                      </a:r>
                      <a:r>
                        <a:rPr lang="ru-RU" altLang="ru-RU" sz="28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2800" b="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жасушалары</a:t>
                      </a:r>
                      <a:r>
                        <a:rPr lang="ru-RU" altLang="ru-RU" sz="28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altLang="ru-RU" sz="2800" b="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гаметалар</a:t>
                      </a:r>
                      <a:r>
                        <a:rPr lang="ru-RU" altLang="ru-RU" sz="28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ru-RU" altLang="ru-RU" sz="2800" b="0" i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қатысады</a:t>
                      </a:r>
                      <a:endParaRPr lang="ru-RU" altLang="ru-RU" sz="28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buFont typeface="Arial" pitchFamily="34" charset="0"/>
                        <a:buChar char="•"/>
                      </a:pPr>
                      <a:r>
                        <a:rPr lang="kk-KZ" altLang="ru-RU" sz="28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Екі ағза қатысады</a:t>
                      </a:r>
                      <a:endParaRPr lang="ru-RU" altLang="ru-RU" sz="28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buFont typeface="Arial" pitchFamily="34" charset="0"/>
                        <a:buChar char="•"/>
                      </a:pPr>
                      <a:r>
                        <a:rPr lang="kk-KZ" altLang="ru-RU" sz="2800" b="0" i="0" dirty="0" smtClean="0">
                          <a:latin typeface="Times New Roman" pitchFamily="18" charset="0"/>
                          <a:cs typeface="Times New Roman" pitchFamily="18" charset="0"/>
                        </a:rPr>
                        <a:t>Ата аналарының генетикалық материалдары қосылады,</a:t>
                      </a:r>
                      <a:r>
                        <a:rPr lang="kk-KZ" altLang="ru-RU" sz="28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нәтижесінде жаңа түр пайда болады</a:t>
                      </a:r>
                      <a:endParaRPr lang="ru-RU" altLang="ru-RU" sz="2800" b="0" i="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90000"/>
                        </a:lnSpc>
                        <a:buFont typeface="Arial" pitchFamily="34" charset="0"/>
                        <a:buChar char="•"/>
                      </a:pPr>
                      <a:r>
                        <a:rPr lang="kk-KZ" altLang="ru-RU" sz="2800" b="0" i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Қасиеті артады</a:t>
                      </a:r>
                      <a:endParaRPr lang="ru-RU" altLang="ru-RU" sz="2800" b="0" i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Жыныссыз</a:t>
                      </a: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көбею</a:t>
                      </a:r>
                      <a:endParaRPr lang="ru-RU" sz="28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Бір</a:t>
                      </a: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ағза</a:t>
                      </a: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қатысады</a:t>
                      </a:r>
                      <a:endParaRPr lang="ru-RU" sz="2800" b="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түр</a:t>
                      </a:r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2800" b="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өзгермейді</a:t>
                      </a:r>
                      <a:endParaRPr lang="ru-RU" sz="4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153"/>
    </mc:Choice>
    <mc:Fallback>
      <p:transition spd="slow" advTm="30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1528354" y="261257"/>
            <a:ext cx="9496697" cy="646331"/>
          </a:xfrm>
          <a:prstGeom prst="rect">
            <a:avLst/>
          </a:prstGeom>
          <a:solidFill>
            <a:srgbClr val="FFFF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ru-RU" altLang="ru-RU" sz="36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ЖЫНЫСТЫ КӨБЕЮ</a:t>
            </a:r>
            <a:endParaRPr lang="ru-RU" altLang="ru-RU" sz="36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5647" y="4216400"/>
            <a:ext cx="1144361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kk-KZ" sz="3200" b="1" dirty="0"/>
              <a:t>Жынысты көбеюі</a:t>
            </a:r>
            <a:r>
              <a:rPr lang="kk-KZ" sz="3200" dirty="0"/>
              <a:t> (балықтар, қосмекенділер, жорғалаушылар, құстар) – гаметалардың қалыптасуына байланысты. Жыныстық үдерісті ұрықтану типі бойынша сырттай (балықтар, қосмекенділер)   және іштей (жорғалаушылар, құстар, сүтқоректілер)  ұрықтану деп бөлуге болады. 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738" y="1112606"/>
            <a:ext cx="3967162" cy="28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l="13083" r="3347"/>
          <a:stretch/>
        </p:blipFill>
        <p:spPr>
          <a:xfrm>
            <a:off x="8380413" y="1112605"/>
            <a:ext cx="3498850" cy="28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43920" y="907588"/>
            <a:ext cx="3865563" cy="289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2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44"/>
    </mc:Choice>
    <mc:Fallback>
      <p:transition spd="slow" advTm="22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9402" y="1624654"/>
            <a:ext cx="105886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5" name="Овал 4"/>
          <p:cNvSpPr/>
          <p:nvPr/>
        </p:nvSpPr>
        <p:spPr>
          <a:xfrm>
            <a:off x="5279304" y="4520958"/>
            <a:ext cx="2016224" cy="1248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Аталық</a:t>
            </a:r>
            <a:r>
              <a:rPr lang="ru-RU" sz="2400" dirty="0" smtClean="0"/>
              <a:t>  </a:t>
            </a:r>
            <a:endParaRPr lang="ru-RU" sz="2400" dirty="0"/>
          </a:p>
          <a:p>
            <a:pPr algn="ctr"/>
            <a:r>
              <a:rPr lang="ru-RU" sz="2400" dirty="0"/>
              <a:t>гамета</a:t>
            </a:r>
          </a:p>
        </p:txBody>
      </p:sp>
      <p:sp>
        <p:nvSpPr>
          <p:cNvPr id="6" name="Овал 5"/>
          <p:cNvSpPr/>
          <p:nvPr/>
        </p:nvSpPr>
        <p:spPr>
          <a:xfrm>
            <a:off x="1777050" y="4649008"/>
            <a:ext cx="2160240" cy="124813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Аналық</a:t>
            </a:r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2400" dirty="0"/>
              <a:t>гамета</a:t>
            </a:r>
          </a:p>
        </p:txBody>
      </p:sp>
      <p:sp>
        <p:nvSpPr>
          <p:cNvPr id="7" name="Овал 6"/>
          <p:cNvSpPr/>
          <p:nvPr/>
        </p:nvSpPr>
        <p:spPr>
          <a:xfrm>
            <a:off x="8637542" y="4520957"/>
            <a:ext cx="2016224" cy="12481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Зигота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28819" y="4663780"/>
            <a:ext cx="52450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333" dirty="0"/>
              <a:t>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8893" y="4649008"/>
            <a:ext cx="52450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333" dirty="0"/>
              <a:t>=</a:t>
            </a: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719402" y="483885"/>
            <a:ext cx="11074758" cy="125952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Жынысты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көбею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-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жыныс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жасушаларының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қосылуы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арқылы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жүзеге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асатын</a:t>
            </a:r>
            <a:r>
              <a:rPr lang="ru-RU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үдеріс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85" y="2209429"/>
            <a:ext cx="6121874" cy="1893195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9136"/>
      </p:ext>
    </p:extLst>
  </p:cSld>
  <p:clrMapOvr>
    <a:masterClrMapping/>
  </p:clrMapOvr>
  <p:transition spd="slow" advTm="1277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2"/>
          <p:cNvSpPr>
            <a:spLocks noChangeArrowheads="1"/>
          </p:cNvSpPr>
          <p:nvPr/>
        </p:nvSpPr>
        <p:spPr bwMode="auto">
          <a:xfrm>
            <a:off x="0" y="0"/>
            <a:ext cx="12192000" cy="523875"/>
          </a:xfrm>
          <a:prstGeom prst="rect">
            <a:avLst/>
          </a:prstGeom>
          <a:solidFill>
            <a:srgbClr val="FFFFFF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 altLang="ru-RU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6781800" y="3136900"/>
            <a:ext cx="1004888" cy="701675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73012575"/>
              </p:ext>
            </p:extLst>
          </p:nvPr>
        </p:nvGraphicFramePr>
        <p:xfrm>
          <a:off x="651353" y="363255"/>
          <a:ext cx="11348581" cy="6075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29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2"/>
    </mc:Choice>
    <mc:Fallback>
      <p:transition spd="slow" advTm="12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4800" b="1" i="1" dirty="0" smtClean="0"/>
              <a:t>СЫРТТАЙ </a:t>
            </a:r>
            <a:r>
              <a:rPr lang="kk-KZ" sz="4800" b="1" i="1" dirty="0" smtClean="0"/>
              <a:t> ҰРЫҚТАНУ</a:t>
            </a:r>
            <a:endParaRPr lang="ru-RU" sz="4800" b="1" i="1" dirty="0"/>
          </a:p>
        </p:txBody>
      </p:sp>
      <p:pic>
        <p:nvPicPr>
          <p:cNvPr id="3" name="Рисунок 2" descr="Картинки по запросу амфибий самк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200" y="1789906"/>
            <a:ext cx="4533901" cy="436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rc_mi" descr="http://biolicey2vrn.ru/Zhivotnie/Khordovie/3_Amphibia/Razvit.lyagushki.jpg"/>
          <p:cNvPicPr/>
          <p:nvPr/>
        </p:nvPicPr>
        <p:blipFill>
          <a:blip r:embed="rId5"/>
          <a:srcRect b="22639"/>
          <a:stretch>
            <a:fillRect/>
          </a:stretch>
        </p:blipFill>
        <p:spPr bwMode="auto">
          <a:xfrm>
            <a:off x="5332095" y="1497806"/>
            <a:ext cx="6515099" cy="502291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77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9"/>
    </mc:Choice>
    <mc:Fallback>
      <p:transition spd="slow" advTm="14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k-KZ" sz="4800" b="1" i="1" dirty="0" smtClean="0"/>
              <a:t>ІШТЕЙ ҰРЫҚТАНУ</a:t>
            </a:r>
            <a:endParaRPr lang="ru-RU" sz="4800" b="1" i="1" dirty="0"/>
          </a:p>
        </p:txBody>
      </p:sp>
      <p:pic>
        <p:nvPicPr>
          <p:cNvPr id="3" name="Picture 2" descr="G:\8 половые системы позвоночных животных\курица яйцо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091" y="1381595"/>
            <a:ext cx="4831064" cy="302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Картинки по запросу млекопитающие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5602" y="1381595"/>
            <a:ext cx="3668568" cy="289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4155" y="2707158"/>
            <a:ext cx="2874905" cy="3328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1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6"/>
    </mc:Choice>
    <mc:Fallback>
      <p:transition spd="slow" advTm="1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2" y="174002"/>
            <a:ext cx="10148341" cy="57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0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594"/>
    </mc:Choice>
    <mc:Fallback>
      <p:transition spd="slow" advTm="78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179</Words>
  <Application>Microsoft Office PowerPoint</Application>
  <PresentationFormat>Произвольный</PresentationFormat>
  <Paragraphs>57</Paragraphs>
  <Slides>13</Slides>
  <Notes>1</Notes>
  <HiddenSlides>0</HiddenSlides>
  <MMClips>13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Жынысты көбею- жыныс жасушаларының қосылуы арқылы жүзеге асатын үдеріс</vt:lpstr>
      <vt:lpstr>Презентация PowerPoint</vt:lpstr>
      <vt:lpstr>СЫРТТАЙ  ҰРЫҚТАНУ</vt:lpstr>
      <vt:lpstr>ІШТЕЙ ҰРЫҚТАНУ</vt:lpstr>
      <vt:lpstr>Презентация PowerPoint</vt:lpstr>
      <vt:lpstr>Презентация PowerPoint</vt:lpstr>
      <vt:lpstr>Презентация PowerPoint</vt:lpstr>
      <vt:lpstr>Презентация PowerPoint</vt:lpstr>
      <vt:lpstr>Үйге тапсырма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Оразгалиева Замзагуль</dc:creator>
  <cp:lastModifiedBy>Салима</cp:lastModifiedBy>
  <cp:revision>127</cp:revision>
  <dcterms:created xsi:type="dcterms:W3CDTF">2017-02-14T03:57:16Z</dcterms:created>
  <dcterms:modified xsi:type="dcterms:W3CDTF">2020-04-02T15:12:20Z</dcterms:modified>
</cp:coreProperties>
</file>