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302" r:id="rId2"/>
    <p:sldId id="312" r:id="rId3"/>
    <p:sldId id="306" r:id="rId4"/>
    <p:sldId id="304" r:id="rId5"/>
    <p:sldId id="305" r:id="rId6"/>
    <p:sldId id="307" r:id="rId7"/>
  </p:sldIdLst>
  <p:sldSz cx="9144000" cy="6858000" type="screen4x3"/>
  <p:notesSz cx="6858000" cy="9144000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15" autoAdjust="0"/>
    <p:restoredTop sz="95520" autoAdjust="0"/>
  </p:normalViewPr>
  <p:slideViewPr>
    <p:cSldViewPr>
      <p:cViewPr varScale="1">
        <p:scale>
          <a:sx n="70" d="100"/>
          <a:sy n="70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140453-066D-48C7-B90E-D47C94D70C23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2D8FD3-ED46-4A5D-9EB4-6627C9F93162}">
      <dgm:prSet custT="1"/>
      <dgm:spPr/>
      <dgm:t>
        <a:bodyPr/>
        <a:lstStyle/>
        <a:p>
          <a:r>
            <a:rPr lang="kk-KZ" sz="3600" b="1" dirty="0">
              <a:latin typeface="Times New Roman" pitchFamily="18" charset="0"/>
              <a:cs typeface="Times New Roman" pitchFamily="18" charset="0"/>
            </a:rPr>
            <a:t>Азотты гетероциклді қосылыстар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9A743D72-F1BC-432D-B1F2-3643529B48C0}" type="parTrans" cxnId="{792C7F10-5386-4D5C-A798-EC5548DB430F}">
      <dgm:prSet/>
      <dgm:spPr/>
      <dgm:t>
        <a:bodyPr/>
        <a:lstStyle/>
        <a:p>
          <a:endParaRPr lang="ru-RU" sz="1600"/>
        </a:p>
      </dgm:t>
    </dgm:pt>
    <dgm:pt modelId="{CA000C7D-0CA9-4E70-BA1E-6AFA52039BE2}" type="sibTrans" cxnId="{792C7F10-5386-4D5C-A798-EC5548DB430F}">
      <dgm:prSet custT="1"/>
      <dgm:spPr/>
      <dgm:t>
        <a:bodyPr/>
        <a:lstStyle/>
        <a:p>
          <a:endParaRPr lang="ru-RU" sz="400"/>
        </a:p>
      </dgm:t>
    </dgm:pt>
    <dgm:pt modelId="{BEB4A471-F88A-4124-AD1C-D7C1A1592A5A}">
      <dgm:prSet phldrT="[Текст]" custT="1"/>
      <dgm:spPr/>
      <dgm:t>
        <a:bodyPr/>
        <a:lstStyle/>
        <a:p>
          <a:r>
            <a:rPr lang="kk-KZ" sz="2000" b="1" dirty="0" smtClean="0">
              <a:latin typeface="Times New Roman" pitchFamily="18" charset="0"/>
              <a:cs typeface="Times New Roman" pitchFamily="18" charset="0"/>
            </a:rPr>
            <a:t>Бес мүшелі </a:t>
          </a:r>
          <a:r>
            <a:rPr lang="kk-KZ" sz="2000" b="1" dirty="0">
              <a:latin typeface="Times New Roman" pitchFamily="18" charset="0"/>
              <a:cs typeface="Times New Roman" pitchFamily="18" charset="0"/>
            </a:rPr>
            <a:t>: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  <a:p>
          <a:r>
            <a:rPr lang="kk-KZ" sz="2000" dirty="0">
              <a:latin typeface="Times New Roman" pitchFamily="18" charset="0"/>
              <a:cs typeface="Times New Roman" pitchFamily="18" charset="0"/>
            </a:rPr>
            <a:t>Пиррол С</a:t>
          </a:r>
          <a:r>
            <a:rPr lang="ru-RU" sz="2000" baseline="-25000" dirty="0">
              <a:latin typeface="Times New Roman" pitchFamily="18" charset="0"/>
              <a:cs typeface="Times New Roman" pitchFamily="18" charset="0"/>
            </a:rPr>
            <a:t>4</a:t>
          </a:r>
          <a:r>
            <a:rPr lang="kk-KZ" sz="2000" dirty="0">
              <a:latin typeface="Times New Roman" pitchFamily="18" charset="0"/>
              <a:cs typeface="Times New Roman" pitchFamily="18" charset="0"/>
            </a:rPr>
            <a:t>Н</a:t>
          </a:r>
          <a:r>
            <a:rPr lang="ru-RU" sz="2000" baseline="-25000" dirty="0">
              <a:latin typeface="Times New Roman" pitchFamily="18" charset="0"/>
              <a:cs typeface="Times New Roman" pitchFamily="18" charset="0"/>
            </a:rPr>
            <a:t>5</a:t>
          </a:r>
          <a:r>
            <a:rPr lang="en-US" sz="2000" dirty="0">
              <a:latin typeface="Times New Roman" pitchFamily="18" charset="0"/>
              <a:cs typeface="Times New Roman" pitchFamily="18" charset="0"/>
            </a:rPr>
            <a:t>N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  <a:p>
          <a:r>
            <a:rPr lang="kk-KZ" sz="2000" dirty="0">
              <a:latin typeface="Times New Roman" pitchFamily="18" charset="0"/>
              <a:cs typeface="Times New Roman" pitchFamily="18" charset="0"/>
            </a:rPr>
            <a:t>Пиридин  С</a:t>
          </a:r>
          <a:r>
            <a:rPr lang="ru-RU" sz="2000" baseline="-25000" dirty="0">
              <a:latin typeface="Times New Roman" pitchFamily="18" charset="0"/>
              <a:cs typeface="Times New Roman" pitchFamily="18" charset="0"/>
            </a:rPr>
            <a:t>5</a:t>
          </a:r>
          <a:r>
            <a:rPr lang="kk-KZ" sz="2000" dirty="0">
              <a:latin typeface="Times New Roman" pitchFamily="18" charset="0"/>
              <a:cs typeface="Times New Roman" pitchFamily="18" charset="0"/>
            </a:rPr>
            <a:t>Н</a:t>
          </a:r>
          <a:r>
            <a:rPr lang="ru-RU" sz="2000" baseline="-25000" dirty="0">
              <a:latin typeface="Times New Roman" pitchFamily="18" charset="0"/>
              <a:cs typeface="Times New Roman" pitchFamily="18" charset="0"/>
            </a:rPr>
            <a:t>5</a:t>
          </a:r>
          <a:r>
            <a:rPr lang="en-US" sz="2000" dirty="0">
              <a:latin typeface="Times New Roman" pitchFamily="18" charset="0"/>
              <a:cs typeface="Times New Roman" pitchFamily="18" charset="0"/>
            </a:rPr>
            <a:t>N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9660C4FC-8438-4211-AD7A-25E0DED40C61}" type="sibTrans" cxnId="{AE3C4115-FFB0-4260-982F-0C1BCC704D38}">
      <dgm:prSet custT="1"/>
      <dgm:spPr/>
      <dgm:t>
        <a:bodyPr/>
        <a:lstStyle/>
        <a:p>
          <a:endParaRPr lang="ru-RU" sz="400"/>
        </a:p>
      </dgm:t>
    </dgm:pt>
    <dgm:pt modelId="{A36D5E4A-B1D2-4E87-9540-4AC2362F61D6}" type="parTrans" cxnId="{AE3C4115-FFB0-4260-982F-0C1BCC704D38}">
      <dgm:prSet/>
      <dgm:spPr/>
      <dgm:t>
        <a:bodyPr/>
        <a:lstStyle/>
        <a:p>
          <a:endParaRPr lang="ru-RU" sz="1600"/>
        </a:p>
      </dgm:t>
    </dgm:pt>
    <dgm:pt modelId="{DA459B6F-809C-42F7-B349-F6E6AA9E7677}">
      <dgm:prSet phldrT="[Текст]" custT="1"/>
      <dgm:spPr/>
      <dgm:t>
        <a:bodyPr/>
        <a:lstStyle/>
        <a:p>
          <a:r>
            <a:rPr lang="kk-KZ" sz="2000" b="1" dirty="0">
              <a:latin typeface="Times New Roman" pitchFamily="18" charset="0"/>
              <a:cs typeface="Times New Roman" pitchFamily="18" charset="0"/>
            </a:rPr>
            <a:t>Алты мүшелі: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  <a:p>
          <a:r>
            <a:rPr lang="kk-KZ" sz="2000" dirty="0">
              <a:latin typeface="Times New Roman" pitchFamily="18" charset="0"/>
              <a:cs typeface="Times New Roman" pitchFamily="18" charset="0"/>
            </a:rPr>
            <a:t>Пиримидин С</a:t>
          </a:r>
          <a:r>
            <a:rPr lang="ru-RU" sz="2000" baseline="-25000" dirty="0">
              <a:latin typeface="Times New Roman" pitchFamily="18" charset="0"/>
              <a:cs typeface="Times New Roman" pitchFamily="18" charset="0"/>
            </a:rPr>
            <a:t>4</a:t>
          </a:r>
          <a:r>
            <a:rPr lang="kk-KZ" sz="2000" dirty="0">
              <a:latin typeface="Times New Roman" pitchFamily="18" charset="0"/>
              <a:cs typeface="Times New Roman" pitchFamily="18" charset="0"/>
            </a:rPr>
            <a:t>Н</a:t>
          </a:r>
          <a:r>
            <a:rPr lang="kk-KZ" sz="2000" baseline="-25000" dirty="0">
              <a:latin typeface="Times New Roman" pitchFamily="18" charset="0"/>
              <a:cs typeface="Times New Roman" pitchFamily="18" charset="0"/>
            </a:rPr>
            <a:t>4</a:t>
          </a:r>
          <a:r>
            <a:rPr lang="en-US" sz="2000" dirty="0">
              <a:latin typeface="Times New Roman" pitchFamily="18" charset="0"/>
              <a:cs typeface="Times New Roman" pitchFamily="18" charset="0"/>
            </a:rPr>
            <a:t>N</a:t>
          </a:r>
          <a:r>
            <a:rPr lang="kk-KZ" sz="2000" baseline="-25000" dirty="0">
              <a:latin typeface="Times New Roman" pitchFamily="18" charset="0"/>
              <a:cs typeface="Times New Roman" pitchFamily="18" charset="0"/>
            </a:rPr>
            <a:t>2</a:t>
          </a:r>
          <a:r>
            <a:rPr lang="kk-KZ" sz="200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  <a:p>
          <a:r>
            <a:rPr lang="kk-KZ" sz="2000" dirty="0">
              <a:latin typeface="Times New Roman" pitchFamily="18" charset="0"/>
              <a:cs typeface="Times New Roman" pitchFamily="18" charset="0"/>
            </a:rPr>
            <a:t>пурин С</a:t>
          </a:r>
          <a:r>
            <a:rPr lang="kk-KZ" sz="2000" baseline="-25000" dirty="0">
              <a:latin typeface="Times New Roman" pitchFamily="18" charset="0"/>
              <a:cs typeface="Times New Roman" pitchFamily="18" charset="0"/>
            </a:rPr>
            <a:t>5</a:t>
          </a:r>
          <a:r>
            <a:rPr lang="kk-KZ" sz="2000" dirty="0">
              <a:latin typeface="Times New Roman" pitchFamily="18" charset="0"/>
              <a:cs typeface="Times New Roman" pitchFamily="18" charset="0"/>
            </a:rPr>
            <a:t>Н</a:t>
          </a:r>
          <a:r>
            <a:rPr lang="ru-RU" sz="2000" baseline="-25000" dirty="0">
              <a:latin typeface="Times New Roman" pitchFamily="18" charset="0"/>
              <a:cs typeface="Times New Roman" pitchFamily="18" charset="0"/>
            </a:rPr>
            <a:t>5</a:t>
          </a:r>
          <a:r>
            <a:rPr lang="en-US" sz="2000" dirty="0">
              <a:latin typeface="Times New Roman" pitchFamily="18" charset="0"/>
              <a:cs typeface="Times New Roman" pitchFamily="18" charset="0"/>
            </a:rPr>
            <a:t>N</a:t>
          </a:r>
          <a:r>
            <a:rPr lang="kk-KZ" sz="2000" baseline="-25000" dirty="0">
              <a:latin typeface="Times New Roman" pitchFamily="18" charset="0"/>
              <a:cs typeface="Times New Roman" pitchFamily="18" charset="0"/>
            </a:rPr>
            <a:t>4</a:t>
          </a:r>
          <a:r>
            <a:rPr lang="kk-KZ" sz="2000" dirty="0">
              <a:latin typeface="Times New Roman" pitchFamily="18" charset="0"/>
              <a:cs typeface="Times New Roman" pitchFamily="18" charset="0"/>
            </a:rPr>
            <a:t> негіздері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110E6DF0-89C4-4BD8-9F35-7010CC458D47}" type="sibTrans" cxnId="{7BD37BC1-14DF-47A7-A2FD-D258208C3116}">
      <dgm:prSet custT="1"/>
      <dgm:spPr/>
      <dgm:t>
        <a:bodyPr/>
        <a:lstStyle/>
        <a:p>
          <a:endParaRPr lang="ru-RU" sz="400"/>
        </a:p>
      </dgm:t>
    </dgm:pt>
    <dgm:pt modelId="{D66FFA9A-3D29-4A3D-8669-E6ED4ECFD93D}" type="parTrans" cxnId="{7BD37BC1-14DF-47A7-A2FD-D258208C3116}">
      <dgm:prSet/>
      <dgm:spPr/>
      <dgm:t>
        <a:bodyPr/>
        <a:lstStyle/>
        <a:p>
          <a:endParaRPr lang="ru-RU" sz="1600"/>
        </a:p>
      </dgm:t>
    </dgm:pt>
    <dgm:pt modelId="{A144D251-9D66-4DF7-8079-CAD05BB350E6}" type="pres">
      <dgm:prSet presAssocID="{1E140453-066D-48C7-B90E-D47C94D70C2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C948B5-F4BC-4311-86F0-9E1248FC2CBB}" type="pres">
      <dgm:prSet presAssocID="{932D8FD3-ED46-4A5D-9EB4-6627C9F93162}" presName="node" presStyleLbl="node1" presStyleIdx="0" presStyleCnt="3" custRadScaleRad="100064" custRadScaleInc="-2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D32B0F-A87D-4421-990F-3AFA5A40F437}" type="pres">
      <dgm:prSet presAssocID="{CA000C7D-0CA9-4E70-BA1E-6AFA52039BE2}" presName="sibTrans" presStyleLbl="sibTrans2D1" presStyleIdx="0" presStyleCnt="3" custFlipVert="1" custFlipHor="1" custScaleX="94521" custScaleY="19819" custLinFactNeighborX="-19151" custLinFactNeighborY="-38767"/>
      <dgm:spPr/>
      <dgm:t>
        <a:bodyPr/>
        <a:lstStyle/>
        <a:p>
          <a:endParaRPr lang="ru-RU"/>
        </a:p>
      </dgm:t>
    </dgm:pt>
    <dgm:pt modelId="{8BAC672D-808A-47D8-8214-5EB60F46E69B}" type="pres">
      <dgm:prSet presAssocID="{CA000C7D-0CA9-4E70-BA1E-6AFA52039BE2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64A0A9B4-882B-4C24-AEEF-F52DBAF073F3}" type="pres">
      <dgm:prSet presAssocID="{DA459B6F-809C-42F7-B349-F6E6AA9E7677}" presName="node" presStyleLbl="node1" presStyleIdx="1" presStyleCnt="3" custScaleX="94374" custScaleY="98925" custRadScaleRad="73897" custRadScaleInc="-364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3E52A0-259A-498E-8F18-AB75F263AA94}" type="pres">
      <dgm:prSet presAssocID="{110E6DF0-89C4-4BD8-9F35-7010CC458D47}" presName="sibTrans" presStyleLbl="sibTrans2D1" presStyleIdx="1" presStyleCnt="3" custAng="0" custFlipVert="0" custScaleX="73858" custScaleY="19810" custLinFactNeighborX="-1448"/>
      <dgm:spPr/>
      <dgm:t>
        <a:bodyPr/>
        <a:lstStyle/>
        <a:p>
          <a:endParaRPr lang="ru-RU"/>
        </a:p>
      </dgm:t>
    </dgm:pt>
    <dgm:pt modelId="{4F01EBD8-D963-40E6-8F85-B08418683C54}" type="pres">
      <dgm:prSet presAssocID="{110E6DF0-89C4-4BD8-9F35-7010CC458D47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5194EFD3-C793-4DA1-8701-DB4D41E4C921}" type="pres">
      <dgm:prSet presAssocID="{BEB4A471-F88A-4124-AD1C-D7C1A1592A5A}" presName="node" presStyleLbl="node1" presStyleIdx="2" presStyleCnt="3" custRadScaleRad="85335" custRadScaleInc="417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796DD8-C17A-43AA-8004-C64AC679210C}" type="pres">
      <dgm:prSet presAssocID="{9660C4FC-8438-4211-AD7A-25E0DED40C61}" presName="sibTrans" presStyleLbl="sibTrans2D1" presStyleIdx="2" presStyleCnt="3" custFlipVert="0" custScaleX="76389" custScaleY="19819" custLinFactNeighborX="-2566" custLinFactNeighborY="-38767"/>
      <dgm:spPr/>
      <dgm:t>
        <a:bodyPr/>
        <a:lstStyle/>
        <a:p>
          <a:endParaRPr lang="ru-RU"/>
        </a:p>
      </dgm:t>
    </dgm:pt>
    <dgm:pt modelId="{FD76EF58-121B-4E07-96C6-6AA95D97E91B}" type="pres">
      <dgm:prSet presAssocID="{9660C4FC-8438-4211-AD7A-25E0DED40C61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AE3C4115-FFB0-4260-982F-0C1BCC704D38}" srcId="{1E140453-066D-48C7-B90E-D47C94D70C23}" destId="{BEB4A471-F88A-4124-AD1C-D7C1A1592A5A}" srcOrd="2" destOrd="0" parTransId="{A36D5E4A-B1D2-4E87-9540-4AC2362F61D6}" sibTransId="{9660C4FC-8438-4211-AD7A-25E0DED40C61}"/>
    <dgm:cxn modelId="{B1526689-8700-44BC-8878-FFEE0B348B38}" type="presOf" srcId="{DA459B6F-809C-42F7-B349-F6E6AA9E7677}" destId="{64A0A9B4-882B-4C24-AEEF-F52DBAF073F3}" srcOrd="0" destOrd="0" presId="urn:microsoft.com/office/officeart/2005/8/layout/cycle7"/>
    <dgm:cxn modelId="{E912FF4F-4D32-4B5B-9E45-11EE40A09E05}" type="presOf" srcId="{110E6DF0-89C4-4BD8-9F35-7010CC458D47}" destId="{8E3E52A0-259A-498E-8F18-AB75F263AA94}" srcOrd="0" destOrd="0" presId="urn:microsoft.com/office/officeart/2005/8/layout/cycle7"/>
    <dgm:cxn modelId="{CF2F58C1-D2AF-4DAD-9EC3-1EB7A32CCA64}" type="presOf" srcId="{110E6DF0-89C4-4BD8-9F35-7010CC458D47}" destId="{4F01EBD8-D963-40E6-8F85-B08418683C54}" srcOrd="1" destOrd="0" presId="urn:microsoft.com/office/officeart/2005/8/layout/cycle7"/>
    <dgm:cxn modelId="{4AC1A26F-6352-4C0A-885E-03FDEBA6F22F}" type="presOf" srcId="{932D8FD3-ED46-4A5D-9EB4-6627C9F93162}" destId="{8EC948B5-F4BC-4311-86F0-9E1248FC2CBB}" srcOrd="0" destOrd="0" presId="urn:microsoft.com/office/officeart/2005/8/layout/cycle7"/>
    <dgm:cxn modelId="{7BD37BC1-14DF-47A7-A2FD-D258208C3116}" srcId="{1E140453-066D-48C7-B90E-D47C94D70C23}" destId="{DA459B6F-809C-42F7-B349-F6E6AA9E7677}" srcOrd="1" destOrd="0" parTransId="{D66FFA9A-3D29-4A3D-8669-E6ED4ECFD93D}" sibTransId="{110E6DF0-89C4-4BD8-9F35-7010CC458D47}"/>
    <dgm:cxn modelId="{792C7F10-5386-4D5C-A798-EC5548DB430F}" srcId="{1E140453-066D-48C7-B90E-D47C94D70C23}" destId="{932D8FD3-ED46-4A5D-9EB4-6627C9F93162}" srcOrd="0" destOrd="0" parTransId="{9A743D72-F1BC-432D-B1F2-3643529B48C0}" sibTransId="{CA000C7D-0CA9-4E70-BA1E-6AFA52039BE2}"/>
    <dgm:cxn modelId="{1E96363D-7C68-46E5-A6F7-C2D60DB85CCE}" type="presOf" srcId="{9660C4FC-8438-4211-AD7A-25E0DED40C61}" destId="{FD76EF58-121B-4E07-96C6-6AA95D97E91B}" srcOrd="1" destOrd="0" presId="urn:microsoft.com/office/officeart/2005/8/layout/cycle7"/>
    <dgm:cxn modelId="{2182B08B-EFAA-4144-8253-F07CB5DE7E89}" type="presOf" srcId="{1E140453-066D-48C7-B90E-D47C94D70C23}" destId="{A144D251-9D66-4DF7-8079-CAD05BB350E6}" srcOrd="0" destOrd="0" presId="urn:microsoft.com/office/officeart/2005/8/layout/cycle7"/>
    <dgm:cxn modelId="{97BC5CB7-DBBC-4DC0-853F-CE0A113A29B0}" type="presOf" srcId="{CA000C7D-0CA9-4E70-BA1E-6AFA52039BE2}" destId="{61D32B0F-A87D-4421-990F-3AFA5A40F437}" srcOrd="0" destOrd="0" presId="urn:microsoft.com/office/officeart/2005/8/layout/cycle7"/>
    <dgm:cxn modelId="{5CC1A682-A4E8-472D-BB9F-AE1F0C9E1F58}" type="presOf" srcId="{BEB4A471-F88A-4124-AD1C-D7C1A1592A5A}" destId="{5194EFD3-C793-4DA1-8701-DB4D41E4C921}" srcOrd="0" destOrd="0" presId="urn:microsoft.com/office/officeart/2005/8/layout/cycle7"/>
    <dgm:cxn modelId="{AE8444A5-88FD-4EE7-B4F7-567BF06C7F2E}" type="presOf" srcId="{CA000C7D-0CA9-4E70-BA1E-6AFA52039BE2}" destId="{8BAC672D-808A-47D8-8214-5EB60F46E69B}" srcOrd="1" destOrd="0" presId="urn:microsoft.com/office/officeart/2005/8/layout/cycle7"/>
    <dgm:cxn modelId="{B3471E76-35F3-4A99-A674-B3133E5189A6}" type="presOf" srcId="{9660C4FC-8438-4211-AD7A-25E0DED40C61}" destId="{39796DD8-C17A-43AA-8004-C64AC679210C}" srcOrd="0" destOrd="0" presId="urn:microsoft.com/office/officeart/2005/8/layout/cycle7"/>
    <dgm:cxn modelId="{7C72E096-36FD-4125-B9BE-BABC8CC61B1D}" type="presParOf" srcId="{A144D251-9D66-4DF7-8079-CAD05BB350E6}" destId="{8EC948B5-F4BC-4311-86F0-9E1248FC2CBB}" srcOrd="0" destOrd="0" presId="urn:microsoft.com/office/officeart/2005/8/layout/cycle7"/>
    <dgm:cxn modelId="{296D8198-15B6-43D7-9D0C-A11758552B57}" type="presParOf" srcId="{A144D251-9D66-4DF7-8079-CAD05BB350E6}" destId="{61D32B0F-A87D-4421-990F-3AFA5A40F437}" srcOrd="1" destOrd="0" presId="urn:microsoft.com/office/officeart/2005/8/layout/cycle7"/>
    <dgm:cxn modelId="{5360ACA6-7EF4-4155-9783-267DAD63C5B7}" type="presParOf" srcId="{61D32B0F-A87D-4421-990F-3AFA5A40F437}" destId="{8BAC672D-808A-47D8-8214-5EB60F46E69B}" srcOrd="0" destOrd="0" presId="urn:microsoft.com/office/officeart/2005/8/layout/cycle7"/>
    <dgm:cxn modelId="{98AF83C8-998F-4F30-8A4A-F2D488F48D9C}" type="presParOf" srcId="{A144D251-9D66-4DF7-8079-CAD05BB350E6}" destId="{64A0A9B4-882B-4C24-AEEF-F52DBAF073F3}" srcOrd="2" destOrd="0" presId="urn:microsoft.com/office/officeart/2005/8/layout/cycle7"/>
    <dgm:cxn modelId="{B8847EC2-EA5D-4741-BFA3-365ED87CEE6E}" type="presParOf" srcId="{A144D251-9D66-4DF7-8079-CAD05BB350E6}" destId="{8E3E52A0-259A-498E-8F18-AB75F263AA94}" srcOrd="3" destOrd="0" presId="urn:microsoft.com/office/officeart/2005/8/layout/cycle7"/>
    <dgm:cxn modelId="{E4D83576-2127-4DEC-BE87-6A5C5D0E2C90}" type="presParOf" srcId="{8E3E52A0-259A-498E-8F18-AB75F263AA94}" destId="{4F01EBD8-D963-40E6-8F85-B08418683C54}" srcOrd="0" destOrd="0" presId="urn:microsoft.com/office/officeart/2005/8/layout/cycle7"/>
    <dgm:cxn modelId="{F4AF5B08-278F-475A-B174-11F1474DF521}" type="presParOf" srcId="{A144D251-9D66-4DF7-8079-CAD05BB350E6}" destId="{5194EFD3-C793-4DA1-8701-DB4D41E4C921}" srcOrd="4" destOrd="0" presId="urn:microsoft.com/office/officeart/2005/8/layout/cycle7"/>
    <dgm:cxn modelId="{70CF99ED-0C0C-4471-8E4C-21C4E69AECC1}" type="presParOf" srcId="{A144D251-9D66-4DF7-8079-CAD05BB350E6}" destId="{39796DD8-C17A-43AA-8004-C64AC679210C}" srcOrd="5" destOrd="0" presId="urn:microsoft.com/office/officeart/2005/8/layout/cycle7"/>
    <dgm:cxn modelId="{CCEA478E-450F-47FF-90BA-C1E51B1BB964}" type="presParOf" srcId="{39796DD8-C17A-43AA-8004-C64AC679210C}" destId="{FD76EF58-121B-4E07-96C6-6AA95D97E91B}" srcOrd="0" destOrd="0" presId="urn:microsoft.com/office/officeart/2005/8/layout/cycle7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A7979-5575-4CB2-A782-04FFF1C38462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98618-DF29-41C7-8145-A43B18B07B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98618-DF29-41C7-8145-A43B18B07BB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B97AE2-BE98-4B59-A76F-263B26E2C283}" type="datetimeFigureOut">
              <a:rPr lang="kk-KZ" smtClean="0"/>
              <a:pPr/>
              <a:t>31.03.2020</a:t>
            </a:fld>
            <a:endParaRPr lang="kk-K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F5D433-AE91-49C2-8CE3-5A2602171DF4}" type="slidenum">
              <a:rPr lang="kk-KZ" smtClean="0"/>
              <a:pPr/>
              <a:t>‹#›</a:t>
            </a:fld>
            <a:endParaRPr lang="kk-K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1071546"/>
          <a:ext cx="8715436" cy="5092891"/>
        </p:xfrm>
        <a:graphic>
          <a:graphicData uri="http://schemas.openxmlformats.org/drawingml/2006/table">
            <a:tbl>
              <a:tblPr/>
              <a:tblGrid>
                <a:gridCol w="8715436"/>
              </a:tblGrid>
              <a:tr h="11430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600" dirty="0" smtClean="0">
                          <a:latin typeface="Times New Roman"/>
                          <a:ea typeface="Calibri"/>
                          <a:cs typeface="Times New Roman"/>
                        </a:rPr>
                        <a:t>      4.3</a:t>
                      </a:r>
                      <a:r>
                        <a:rPr lang="kk-KZ" sz="3600" dirty="0">
                          <a:latin typeface="Times New Roman"/>
                          <a:ea typeface="Calibri"/>
                          <a:cs typeface="Times New Roman"/>
                        </a:rPr>
                        <a:t>. Құрамында азоты бар  гетероциклді қосылыстар </a:t>
                      </a:r>
                      <a:r>
                        <a:rPr lang="kk-KZ" sz="3600" dirty="0" smtClean="0">
                          <a:latin typeface="Times New Roman"/>
                          <a:ea typeface="Calibri"/>
                          <a:cs typeface="Times New Roman"/>
                        </a:rPr>
                        <a:t>  туралы </a:t>
                      </a:r>
                      <a:r>
                        <a:rPr lang="kk-KZ" sz="3600" dirty="0">
                          <a:latin typeface="Times New Roman"/>
                          <a:ea typeface="Calibri"/>
                          <a:cs typeface="Times New Roman"/>
                        </a:rPr>
                        <a:t>түсінік</a:t>
                      </a:r>
                      <a:r>
                        <a:rPr lang="kk-KZ" sz="36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Сабақтың</a:t>
                      </a:r>
                      <a:r>
                        <a:rPr lang="kk-KZ" sz="2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28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мақсаты</a:t>
                      </a:r>
                      <a:r>
                        <a:rPr lang="kk-KZ" sz="2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: Азоты бар гетероциклді қосылыстар мен туындылар және олардың </a:t>
                      </a:r>
                      <a:r>
                        <a:rPr lang="kk-KZ" sz="2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биологиялық   </a:t>
                      </a:r>
                      <a:r>
                        <a:rPr lang="kk-KZ" sz="2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маңызы.</a:t>
                      </a:r>
                      <a:endParaRPr lang="kk-KZ" sz="2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2976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976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1214421"/>
          <a:ext cx="8929718" cy="6072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85860"/>
            <a:ext cx="8258204" cy="704104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Пиррол мен пириденнің құрылымдық формулалары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C:\Users\acer\Desktop\Новая папка (3)\slide-4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00240"/>
            <a:ext cx="4392451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acer\Desktop\Новая папка (3)\05d39c90eb47a84a585335e204514372-800x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498" y="1714488"/>
            <a:ext cx="464350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acer\AppData\Local\Microsoft\Windows\Temporary Internet Files\Content.Word\img16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7" y="1776256"/>
            <a:ext cx="9056327" cy="4786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785794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01963" algn="l"/>
              </a:tabLst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Пиримидин және пуриннің құрылымдық формулалары</a:t>
            </a:r>
            <a:endParaRPr kumimoji="0" lang="kk-K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01963" algn="l"/>
              </a:tabLst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Пиримидиннің оттекті   туындылары – урацил, тимин  және цитозин:</a:t>
            </a:r>
            <a:endParaRPr kumimoji="0" lang="kk-K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acer\AppData\Local\Microsoft\Windows\Temporary Internet Files\Content.Word\img4 (2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428736"/>
            <a:ext cx="6558423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1887" y="3429000"/>
            <a:ext cx="89119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429000" algn="l"/>
              </a:tabLst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Пурин </a:t>
            </a:r>
            <a:r>
              <a:rPr lang="kk-KZ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рамында кездесетін  қосылыстар:	</a:t>
            </a:r>
            <a:endParaRPr kumimoji="0" lang="kk-K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acer\Desktop\Новая папка (3)\Poli20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000504"/>
            <a:ext cx="6492118" cy="2628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1714488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Тақырып бойынша  сұрақтар :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kk-K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1.Пиридин мен пиррол неге ге</a:t>
            </a:r>
            <a:r>
              <a:rPr lang="kk-KZ" sz="32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</a:t>
            </a:r>
            <a:r>
              <a:rPr kumimoji="0" lang="kk-K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тероциклді қосылысқа жатады?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Гетероциклді қосылысқа қандай атомдар кіреді?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 Пиримидин мен пурин туындылары қандай нуклеин қышқылдарын түзуге қатысады?</a:t>
            </a:r>
            <a:endParaRPr kumimoji="0" lang="kk-KZ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</TotalTime>
  <Words>113</Words>
  <Application>Microsoft Office PowerPoint</Application>
  <PresentationFormat>Экран (4:3)</PresentationFormat>
  <Paragraphs>21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Слайд 2</vt:lpstr>
      <vt:lpstr>                                                                                                                                                                       Пиррол мен пириденнің құрылымдық формулалары 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acer</cp:lastModifiedBy>
  <cp:revision>150</cp:revision>
  <dcterms:created xsi:type="dcterms:W3CDTF">2018-11-11T16:17:22Z</dcterms:created>
  <dcterms:modified xsi:type="dcterms:W3CDTF">2020-03-30T18:44:25Z</dcterms:modified>
</cp:coreProperties>
</file>