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93" r:id="rId2"/>
    <p:sldMasterId id="2147483905" r:id="rId3"/>
    <p:sldMasterId id="2147483917" r:id="rId4"/>
    <p:sldMasterId id="2147483929" r:id="rId5"/>
    <p:sldMasterId id="2147483941" r:id="rId6"/>
  </p:sldMasterIdLst>
  <p:notesMasterIdLst>
    <p:notesMasterId r:id="rId21"/>
  </p:notesMasterIdLst>
  <p:sldIdLst>
    <p:sldId id="300" r:id="rId7"/>
    <p:sldId id="315" r:id="rId8"/>
    <p:sldId id="285" r:id="rId9"/>
    <p:sldId id="326" r:id="rId10"/>
    <p:sldId id="327" r:id="rId11"/>
    <p:sldId id="316" r:id="rId12"/>
    <p:sldId id="321" r:id="rId13"/>
    <p:sldId id="329" r:id="rId14"/>
    <p:sldId id="304" r:id="rId15"/>
    <p:sldId id="322" r:id="rId16"/>
    <p:sldId id="323" r:id="rId17"/>
    <p:sldId id="325" r:id="rId18"/>
    <p:sldId id="328" r:id="rId19"/>
    <p:sldId id="31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05B8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4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B50E-0003-48FC-BA25-67103CEF58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7337-899E-44A5-934C-59C520102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13" y="329203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41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23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21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9" y="32919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37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9" y="32919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37" y="43417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9" y="32919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9" y="32919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9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17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15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5" y="329191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33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5" y="329191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33" y="434169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5" y="329191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13" y="329203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41" y="434181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5" y="329191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5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11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9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52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313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96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002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00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3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15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57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78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679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163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52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313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96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002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0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31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15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57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78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679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163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52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31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96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0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00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31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15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57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78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679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1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13" y="329203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13" y="329203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13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13" y="329203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41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94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94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94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9" y="32919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7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8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8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8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5" y="329191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3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82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82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82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6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6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6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audio10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audio11.wav"/><Relationship Id="rId5" Type="http://schemas.openxmlformats.org/officeDocument/2006/relationships/image" Target="../media/image30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audio12.wav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audio13.wav"/><Relationship Id="rId5" Type="http://schemas.openxmlformats.org/officeDocument/2006/relationships/image" Target="../media/image34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1.xml"/><Relationship Id="rId1" Type="http://schemas.openxmlformats.org/officeDocument/2006/relationships/audio" Target="../media/audio14.wav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5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audio6.wav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audio7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audio8.wav"/><Relationship Id="rId1" Type="http://schemas.openxmlformats.org/officeDocument/2006/relationships/video" Target="file:///C:\Users\User\Desktop\&#1041;&#1080;&#1086;&#1083;&#1086;&#1075;&#1080;&#1103;_7_&#1178;&#1040;&#1047;_%207.4&#1040;&#1058;&#1201;&#1179;&#1099;&#1084;&#1179;&#1091;&#1072;&#1083;&#1072;&#1091;&#1096;&#1099;&#1083;&#1099;&#1179;%20&#1079;&#1072;&#1187;&#1076;&#1099;&#1083;&#1099;&#1179;&#1090;&#1072;&#1088;&#1099;%20&#1078;&#1241;&#1085;&#1077;%20&#1257;&#1079;&#1075;&#1077;&#1088;&#1075;&#1110;&#1096;&#1090;&#1110;&#1082;_&#1041;&#1077;&#1083;&#1075;&#1110;&#1083;&#1077;&#1088;&#1076;&#1110;%20&#1072;&#1085;&#1099;&#1179;&#1090;&#1072;&#1091;&#1076;&#1072;&#1171;&#1099;%20&#1075;&#1077;&#1085;&#1076;&#1077;&#1088;&#1076;&#1110;&#1187;%20&#1088;&#1257;&#1083;&#1110;_&#1074;&#1080;&#1076;&#1077;&#1086;1.mp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audio9.wav"/><Relationship Id="rId6" Type="http://schemas.openxmlformats.org/officeDocument/2006/relationships/image" Target="../media/image24.png"/><Relationship Id="rId5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2521" y="954979"/>
            <a:ext cx="10068099" cy="186204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 тақырыбы: </a:t>
            </a:r>
          </a:p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Адам ағзасында тұқым қуалайтын  және тұқым қуаламайтын  белгілер </a:t>
            </a:r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911" y="3416531"/>
            <a:ext cx="9933708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мақсаты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7.2.4.1 - адам ағзасындағы тұқымқуалайтын және тұқым қуаламайтын белгілерді зерттеу;</a:t>
            </a:r>
          </a:p>
        </p:txBody>
      </p:sp>
      <p:sp>
        <p:nvSpPr>
          <p:cNvPr id="2" name="AutoShape 2" descr="Картинки по запросу жеті 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~PP752.WAV">
            <a:hlinkClick r:id="" action="ppaction://media"/>
          </p:cNvPr>
          <p:cNvPicPr>
            <a:picLocks noRot="1" noChangeAspect="1"/>
          </p:cNvPicPr>
          <p:nvPr>
            <a:wavAudioFile r:embed="rId1" name="~PP752.WAV"/>
          </p:nvPr>
        </p:nvPicPr>
        <p:blipFill>
          <a:blip r:embed="rId3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967890"/>
      </p:ext>
    </p:extLst>
  </p:cSld>
  <p:clrMapOvr>
    <a:masterClrMapping/>
  </p:clrMapOvr>
  <p:transition advTm="21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" y="167640"/>
            <a:ext cx="8244840" cy="65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345" y="1569720"/>
            <a:ext cx="2017713" cy="515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1234.WAV">
            <a:hlinkClick r:id="" action="ppaction://media"/>
          </p:cNvPr>
          <p:cNvPicPr>
            <a:picLocks noRot="1" noChangeAspect="1"/>
          </p:cNvPicPr>
          <p:nvPr>
            <a:wavAudioFile r:embed="rId1" name="~PP1234.WAV"/>
          </p:nvPr>
        </p:nvPicPr>
        <p:blipFill>
          <a:blip r:embed="rId6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049343"/>
      </p:ext>
    </p:extLst>
  </p:cSld>
  <p:clrMapOvr>
    <a:masterClrMapping/>
  </p:clrMapOvr>
  <p:transition advTm="18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128"/>
          <a:stretch/>
        </p:blipFill>
        <p:spPr bwMode="auto">
          <a:xfrm>
            <a:off x="172413" y="213360"/>
            <a:ext cx="6060759" cy="64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72" t="10208" r="1671" b="23886"/>
          <a:stretch/>
        </p:blipFill>
        <p:spPr bwMode="auto">
          <a:xfrm>
            <a:off x="6233160" y="213360"/>
            <a:ext cx="5699760" cy="64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~PP3339.WAV">
            <a:hlinkClick r:id="" action="ppaction://media"/>
          </p:cNvPr>
          <p:cNvPicPr>
            <a:picLocks noRot="1" noChangeAspect="1"/>
          </p:cNvPicPr>
          <p:nvPr>
            <a:wavAudioFile r:embed="rId1" name="~PP3339.WAV"/>
          </p:nvPr>
        </p:nvPicPr>
        <p:blipFill>
          <a:blip r:embed="rId5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308649"/>
      </p:ext>
    </p:extLst>
  </p:cSld>
  <p:clrMapOvr>
    <a:masterClrMapping/>
  </p:clrMapOvr>
  <p:transition advTm="10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"/>
            <a:ext cx="8046720" cy="650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2445" y="1669104"/>
            <a:ext cx="204279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1111.WAV">
            <a:hlinkClick r:id="" action="ppaction://media"/>
          </p:cNvPr>
          <p:cNvPicPr>
            <a:picLocks noRot="1" noChangeAspect="1"/>
          </p:cNvPicPr>
          <p:nvPr>
            <a:wavAudioFile r:embed="rId1" name="~PP1111.WAV"/>
          </p:nvPr>
        </p:nvPicPr>
        <p:blipFill>
          <a:blip r:embed="rId6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606903"/>
      </p:ext>
    </p:extLst>
  </p:cSld>
  <p:clrMapOvr>
    <a:masterClrMapping/>
  </p:clrMapOvr>
  <p:transition advTm="14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12" y="147162"/>
            <a:ext cx="11826913" cy="66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~PP1069.WAV">
            <a:hlinkClick r:id="" action="ppaction://media"/>
          </p:cNvPr>
          <p:cNvPicPr>
            <a:picLocks noRot="1" noChangeAspect="1"/>
          </p:cNvPicPr>
          <p:nvPr>
            <a:wavAudioFile r:embed="rId1" name="~PP1069.WAV"/>
          </p:nvPr>
        </p:nvPicPr>
        <p:blipFill>
          <a:blip r:embed="rId5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760052"/>
      </p:ext>
    </p:extLst>
  </p:cSld>
  <p:clrMapOvr>
    <a:masterClrMapping/>
  </p:clrMapOvr>
  <p:transition advTm="48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8280" y="1384149"/>
            <a:ext cx="9494520" cy="71357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403" y="1740955"/>
            <a:ext cx="7944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463289"/>
            <a:ext cx="3613135" cy="31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100.WAV">
            <a:hlinkClick r:id="" action="ppaction://media"/>
          </p:cNvPr>
          <p:cNvPicPr>
            <a:picLocks noRot="1" noChangeAspect="1"/>
          </p:cNvPicPr>
          <p:nvPr>
            <a:wavAudioFile r:embed="rId1" name="~PP100.WAV"/>
          </p:nvPr>
        </p:nvPicPr>
        <p:blipFill>
          <a:blip r:embed="rId4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064559"/>
      </p:ext>
    </p:extLst>
  </p:cSld>
  <p:clrMapOvr>
    <a:masterClrMapping/>
  </p:clrMapOvr>
  <p:transition advTm="27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3" r="3144"/>
          <a:stretch/>
        </p:blipFill>
        <p:spPr bwMode="auto">
          <a:xfrm>
            <a:off x="1941481" y="137160"/>
            <a:ext cx="8307451" cy="615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33" y="381819"/>
            <a:ext cx="1630568" cy="484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6715" y="2060275"/>
            <a:ext cx="1665079" cy="445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636" y="594361"/>
            <a:ext cx="363007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~PP2441.WAV">
            <a:hlinkClick r:id="" action="ppaction://media"/>
          </p:cNvPr>
          <p:cNvPicPr>
            <a:picLocks noRot="1" noChangeAspect="1"/>
          </p:cNvPicPr>
          <p:nvPr>
            <a:wavAudioFile r:embed="rId1" name="~PP2441.WAV"/>
          </p:nvPr>
        </p:nvPicPr>
        <p:blipFill>
          <a:blip r:embed="rId8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406205"/>
      </p:ext>
    </p:extLst>
  </p:cSld>
  <p:clrMapOvr>
    <a:masterClrMapping/>
  </p:clrMapOvr>
  <p:transition advTm="26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Box 2"/>
          <p:cNvSpPr txBox="1">
            <a:spLocks noChangeArrowheads="1"/>
          </p:cNvSpPr>
          <p:nvPr/>
        </p:nvSpPr>
        <p:spPr bwMode="auto">
          <a:xfrm>
            <a:off x="3215388" y="498693"/>
            <a:ext cx="58689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 Е Н Е Т И К А</a:t>
            </a:r>
            <a:endParaRPr lang="ru-RU" alt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TextBox 3"/>
          <p:cNvSpPr txBox="1">
            <a:spLocks noChangeArrowheads="1"/>
          </p:cNvSpPr>
          <p:nvPr/>
        </p:nvSpPr>
        <p:spPr bwMode="auto">
          <a:xfrm>
            <a:off x="853137" y="2798040"/>
            <a:ext cx="4724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Тұқымқуалаушылық</a:t>
            </a:r>
            <a:endParaRPr lang="ru-RU" alt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3" name="TextBox 4"/>
          <p:cNvSpPr txBox="1">
            <a:spLocks noChangeArrowheads="1"/>
          </p:cNvSpPr>
          <p:nvPr/>
        </p:nvSpPr>
        <p:spPr bwMode="auto">
          <a:xfrm>
            <a:off x="8260324" y="2689103"/>
            <a:ext cx="27433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Өзгергіштік</a:t>
            </a:r>
            <a:endParaRPr lang="ru-RU" alt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52573" y="1472089"/>
            <a:ext cx="1120267" cy="105775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889320" y="1472085"/>
            <a:ext cx="801277" cy="109865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532" y="3335434"/>
            <a:ext cx="5682377" cy="254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39" y="3444371"/>
            <a:ext cx="5584271" cy="192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~PP644.WAV">
            <a:hlinkClick r:id="" action="ppaction://media"/>
          </p:cNvPr>
          <p:cNvPicPr>
            <a:picLocks noRot="1" noChangeAspect="1"/>
          </p:cNvPicPr>
          <p:nvPr>
            <a:wavAudioFile r:embed="rId1" name="~PP644.WAV"/>
          </p:nvPr>
        </p:nvPicPr>
        <p:blipFill>
          <a:blip r:embed="rId6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454987"/>
      </p:ext>
    </p:extLst>
  </p:cSld>
  <p:clrMapOvr>
    <a:masterClrMapping/>
  </p:clrMapOvr>
  <p:transition spd="slow" advTm="26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" y="152400"/>
            <a:ext cx="11795760" cy="6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~PP1970.WAV">
            <a:hlinkClick r:id="" action="ppaction://media"/>
          </p:cNvPr>
          <p:cNvPicPr>
            <a:picLocks noRot="1" noChangeAspect="1"/>
          </p:cNvPicPr>
          <p:nvPr>
            <a:wavAudioFile r:embed="rId1" name="~PP1970.WAV"/>
          </p:nvPr>
        </p:nvPicPr>
        <p:blipFill>
          <a:blip r:embed="rId5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043993"/>
      </p:ext>
    </p:extLst>
  </p:cSld>
  <p:clrMapOvr>
    <a:masterClrMapping/>
  </p:clrMapOvr>
  <p:transition advTm="33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6" t="7483" r="33684" b="14966"/>
          <a:stretch/>
        </p:blipFill>
        <p:spPr bwMode="auto">
          <a:xfrm>
            <a:off x="2362200" y="289560"/>
            <a:ext cx="9662160" cy="64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25" y="632319"/>
            <a:ext cx="176847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2300.WAV">
            <a:hlinkClick r:id="" action="ppaction://media"/>
          </p:cNvPr>
          <p:cNvPicPr>
            <a:picLocks noRot="1" noChangeAspect="1"/>
          </p:cNvPicPr>
          <p:nvPr>
            <a:wavAudioFile r:embed="rId1" name="~PP2300.WAV"/>
          </p:nvPr>
        </p:nvPicPr>
        <p:blipFill>
          <a:blip r:embed="rId5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656483"/>
      </p:ext>
    </p:extLst>
  </p:cSld>
  <p:clrMapOvr>
    <a:masterClrMapping/>
  </p:clrMapOvr>
  <p:transition advTm="24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95" r="100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~PP2597.WAV">
            <a:hlinkClick r:id="" action="ppaction://media"/>
          </p:cNvPr>
          <p:cNvPicPr>
            <a:picLocks noRot="1" noChangeAspect="1"/>
          </p:cNvPicPr>
          <p:nvPr>
            <a:wavAudioFile r:embed="rId1" name="~PP2597.WAV"/>
          </p:nvPr>
        </p:nvPicPr>
        <p:blipFill>
          <a:blip r:embed="rId5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297236"/>
      </p:ext>
    </p:extLst>
  </p:cSld>
  <p:clrMapOvr>
    <a:masterClrMapping/>
  </p:clrMapOvr>
  <p:transition advTm="28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98"/>
            <a:ext cx="11475720" cy="646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73" y="4730451"/>
            <a:ext cx="1131855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~PP436.WAV">
            <a:hlinkClick r:id="" action="ppaction://media"/>
          </p:cNvPr>
          <p:cNvPicPr>
            <a:picLocks noRot="1" noChangeAspect="1"/>
          </p:cNvPicPr>
          <p:nvPr>
            <a:wavAudioFile r:embed="rId1" name="~PP436.WAV"/>
          </p:nvPr>
        </p:nvPicPr>
        <p:blipFill>
          <a:blip r:embed="rId6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06445"/>
      </p:ext>
    </p:extLst>
  </p:cSld>
  <p:clrMapOvr>
    <a:masterClrMapping/>
  </p:clrMapOvr>
  <p:transition advTm="76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Биология_7_ҚАЗ_ 7.4АТұқымқуалаушылық заңдылықтары және өзгергіштік_Белгілерді анықтаудағы гендердің рөлі_видео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0294" y="207033"/>
            <a:ext cx="11677291" cy="6409427"/>
          </a:xfrm>
          <a:prstGeom prst="rect">
            <a:avLst/>
          </a:prstGeom>
        </p:spPr>
      </p:pic>
      <p:pic>
        <p:nvPicPr>
          <p:cNvPr id="5" name="~PP435.WAV">
            <a:hlinkClick r:id="" action="ppaction://media"/>
          </p:cNvPr>
          <p:cNvPicPr>
            <a:picLocks noRot="1" noChangeAspect="1"/>
          </p:cNvPicPr>
          <p:nvPr>
            <a:wavAudioFile r:embed="rId2" name="~PP435.WAV"/>
          </p:nvPr>
        </p:nvPicPr>
        <p:blipFill>
          <a:blip r:embed="rId5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5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3779036"/>
              </p:ext>
            </p:extLst>
          </p:nvPr>
        </p:nvGraphicFramePr>
        <p:xfrm>
          <a:off x="2964885" y="312756"/>
          <a:ext cx="9029007" cy="59218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9795"/>
                <a:gridCol w="3797803"/>
                <a:gridCol w="3371409"/>
              </a:tblGrid>
              <a:tr h="840212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</a:t>
                      </a:r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ілер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Тұқымқуаламайтын/Үздіксіз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Тұқымқуалайтын/Үзік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5522">
                <a:tc>
                  <a:txBody>
                    <a:bodyPr/>
                    <a:lstStyle/>
                    <a:p>
                      <a:pPr algn="l"/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Анықтама</a:t>
                      </a:r>
                      <a:r>
                        <a:rPr lang="kk-KZ" sz="2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Сыртқы</a:t>
                      </a:r>
                      <a:r>
                        <a:rPr lang="kk-KZ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орта факторларының әсеріне пайда болатын блгілердің өзгеруі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Геннің кездейсоқ</a:t>
                      </a:r>
                      <a:r>
                        <a:rPr lang="kk-KZ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өзгеруі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212">
                <a:tc>
                  <a:txBody>
                    <a:bodyPr/>
                    <a:lstStyle/>
                    <a:p>
                      <a:pPr algn="l"/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Мәні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Тікелей белгінің</a:t>
                      </a:r>
                      <a:r>
                        <a:rPr lang="kk-KZ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өзгеруі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Геннің немесе хромосоманың өзгеруі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212">
                <a:tc>
                  <a:txBody>
                    <a:bodyPr/>
                    <a:lstStyle/>
                    <a:p>
                      <a:pPr algn="l"/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Пайда болу жиілігі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Жаппай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Жеке</a:t>
                      </a:r>
                      <a:r>
                        <a:rPr lang="kk-KZ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089">
                <a:tc>
                  <a:txBody>
                    <a:bodyPr/>
                    <a:lstStyle/>
                    <a:p>
                      <a:pPr algn="l"/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Таралуы</a:t>
                      </a:r>
                      <a:r>
                        <a:rPr lang="kk-KZ" sz="2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01560">
                <a:tc>
                  <a:txBody>
                    <a:bodyPr/>
                    <a:lstStyle/>
                    <a:p>
                      <a:pPr algn="l"/>
                      <a:r>
                        <a:rPr lang="kk-KZ" sz="2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Мысалы</a:t>
                      </a:r>
                      <a:endParaRPr lang="ru-RU" sz="2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дене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салмағы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ой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қабілеті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шаштың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түсі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аяқ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киім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өлшемі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бойдың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ұзындығы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тілдің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иірілуі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топтары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жынысы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көздің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нұрлы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қабығының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түсі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құлақ</a:t>
                      </a:r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сырғалы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Shows someone with blue eyes, someone with brown eyes and someone with green eyes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9" t="1" r="24306" b="2675"/>
          <a:stretch/>
        </p:blipFill>
        <p:spPr bwMode="auto">
          <a:xfrm>
            <a:off x="178101" y="312739"/>
            <a:ext cx="2436087" cy="3368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Shows two ears. One is lobed, the other is lobeles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86" y="4142526"/>
            <a:ext cx="2458601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Картинки по запросу аяқ киі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артинки по запросу пол ребенка"/>
          <p:cNvSpPr>
            <a:spLocks noChangeAspect="1" noChangeArrowheads="1"/>
          </p:cNvSpPr>
          <p:nvPr/>
        </p:nvSpPr>
        <p:spPr bwMode="auto">
          <a:xfrm>
            <a:off x="307975" y="79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~PP3105.WAV">
            <a:hlinkClick r:id="" action="ppaction://media"/>
          </p:cNvPr>
          <p:cNvPicPr>
            <a:picLocks noRot="1" noChangeAspect="1"/>
          </p:cNvPicPr>
          <p:nvPr>
            <a:wavAudioFile r:embed="rId1" name="~PP3105.WAV"/>
          </p:nvPr>
        </p:nvPicPr>
        <p:blipFill>
          <a:blip r:embed="rId8"/>
          <a:stretch>
            <a:fillRect/>
          </a:stretch>
        </p:blipFill>
        <p:spPr>
          <a:xfrm>
            <a:off x="11752263" y="64182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125924"/>
      </p:ext>
    </p:extLst>
  </p:cSld>
  <p:clrMapOvr>
    <a:masterClrMapping/>
  </p:clrMapOvr>
  <p:transition advTm="64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116</Words>
  <Application>Microsoft Office PowerPoint</Application>
  <PresentationFormat>Произвольный</PresentationFormat>
  <Paragraphs>30</Paragraphs>
  <Slides>14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Аспект</vt:lpstr>
      <vt:lpstr>2_Аспект</vt:lpstr>
      <vt:lpstr>1_Аспект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Рефлексия: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82</cp:revision>
  <dcterms:created xsi:type="dcterms:W3CDTF">2014-05-29T06:34:25Z</dcterms:created>
  <dcterms:modified xsi:type="dcterms:W3CDTF">2020-04-03T12:05:34Z</dcterms:modified>
</cp:coreProperties>
</file>