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8" r:id="rId4"/>
    <p:sldId id="278" r:id="rId5"/>
    <p:sldId id="271" r:id="rId6"/>
    <p:sldId id="273" r:id="rId7"/>
    <p:sldId id="275" r:id="rId8"/>
    <p:sldId id="279" r:id="rId9"/>
    <p:sldId id="274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6eUt_ap2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acegid.com/3d-model-solnechnoy-sistemyi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136904" cy="4320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обучения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6.2.4.2 определять значение научных открытий о строении Вселенной  в период позднего средневековья для последующего развития естественных наук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6.2.4.1 объяснять  роль знаний об окружающей среде в жизни человека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учитель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 -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Мусин А.К.</a:t>
            </a: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СШ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с. Мирное»</a:t>
            </a:r>
          </a:p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Осакаровского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marL="0" indent="0" algn="ctr">
              <a:buNone/>
            </a:pP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707" y="332657"/>
            <a:ext cx="6749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   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Всемирная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революция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оригинальной была теория Коперника?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45024"/>
            <a:ext cx="3168351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664" y="404664"/>
            <a:ext cx="8939336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1.Прочитать текст учебника (параграф к теме);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2.Закрепить значение новых слов;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3.Написать мини-эссе на тему «Насколько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оригинальной была теория Коперника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000" b="1" dirty="0"/>
          </a:p>
          <a:p>
            <a:endParaRPr lang="ru-RU" sz="2000" dirty="0"/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5729"/>
            <a:ext cx="7344816" cy="462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926" y="265634"/>
            <a:ext cx="4113554" cy="30913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"Остановивший Солнце -  сдвинувший Землю"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9" y="260648"/>
            <a:ext cx="4286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301207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информацию вы получили из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текста?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основной деятельностью мог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заинтересован Коперник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7865" y="3645024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Выделите ключевые слова 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016381"/>
              </p:ext>
            </p:extLst>
          </p:nvPr>
        </p:nvGraphicFramePr>
        <p:xfrm>
          <a:off x="1650504" y="152048"/>
          <a:ext cx="5842992" cy="1188720"/>
        </p:xfrm>
        <a:graphic>
          <a:graphicData uri="http://schemas.openxmlformats.org/drawingml/2006/table">
            <a:tbl>
              <a:tblPr/>
              <a:tblGrid>
                <a:gridCol w="5842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"Остановивший Солнце - </a:t>
                      </a:r>
                      <a:endParaRPr lang="ru-RU" sz="3600" b="1" i="1" dirty="0">
                        <a:solidFill>
                          <a:srgbClr val="00009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600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сдвинувший Землю</a:t>
                      </a:r>
                      <a:r>
                        <a:rPr lang="ru-RU" sz="2800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2" y="1556792"/>
            <a:ext cx="3755105" cy="346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444344" cy="37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0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 в ходе просмотра видеоролика: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12" y="6165304"/>
            <a:ext cx="8568952" cy="8640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www.youtube.com/watch?v=m6eUt_ap2nI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48902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думали о Земле средневековые христиане?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они именно так представляли себе устройство Вселенной?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идею высказал Николай Коперник?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доказательства своих идей он привел?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его книга вызвала к себе разное отношение?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были последствия публикации этой книги?</a:t>
            </a:r>
          </a:p>
        </p:txBody>
      </p:sp>
    </p:spTree>
    <p:extLst>
      <p:ext uri="{BB962C8B-B14F-4D97-AF65-F5344CB8AC3E}">
        <p14:creationId xmlns:p14="http://schemas.microsoft.com/office/powerpoint/2010/main" val="29257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32643" y="4574053"/>
            <a:ext cx="7632847" cy="1663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Коперник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в начале XVI в. в своем труде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вращениях небесных сфер»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1543 математически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обосновал идею о движении Земли и других планет вокруг Солнца, определил последовательность расположения планет, вычислил их относительную удаленность от Солнца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51596"/>
            <a:ext cx="3739233" cy="36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62" y="-34458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50470" y="95255"/>
            <a:ext cx="2241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гелиоцентризм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6438" y="98489"/>
            <a:ext cx="1913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геоцентризм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612857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http://spacegid.com/3d-model-solnechnoy-sistemyi.html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0" y="3821553"/>
            <a:ext cx="4267662" cy="28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9430"/>
            <a:ext cx="6012160" cy="33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65402"/>
            <a:ext cx="2797324" cy="319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434569"/>
            <a:ext cx="1762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Трикветрум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114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Изучите теории о строении вселенной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дайте характеристику в соответствии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 дескрипторами: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4425" y="2510489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310437"/>
            <a:ext cx="2027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1635" y="4108508"/>
            <a:ext cx="5478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Мусульманский мир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0954" y="5157192"/>
            <a:ext cx="1864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9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научные знания исследуемого общества;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представления о мире;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достижения исследуемого общества;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0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5304" y="3836990"/>
            <a:ext cx="3178696" cy="247232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Птолемей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все небесные тела движутся вокруг Земли в пустом мировом пространстве.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57" y="455514"/>
            <a:ext cx="2863351" cy="33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23260" y="3789474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Аль-Бируни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рассмотрел гипотезу о движении Земли вокруг Солнца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11" y="406625"/>
            <a:ext cx="2809266" cy="34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953" y="3746237"/>
            <a:ext cx="3275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Аристарх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пришёл к гелиоцентризму исходя из установленного им факта, что Солнце по размерам много больше Земли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0" y="461907"/>
            <a:ext cx="250142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9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299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"Остановивший Солнце -  сдвинувший Землю" </vt:lpstr>
      <vt:lpstr>Презентация PowerPoint</vt:lpstr>
      <vt:lpstr>Ответьте на вопросы в ходе просмотра видеоролика: </vt:lpstr>
      <vt:lpstr>Презентация PowerPoint</vt:lpstr>
      <vt:lpstr>Презентация PowerPoint</vt:lpstr>
      <vt:lpstr>Задание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Win-7</dc:creator>
  <cp:lastModifiedBy>Admin</cp:lastModifiedBy>
  <cp:revision>29</cp:revision>
  <dcterms:created xsi:type="dcterms:W3CDTF">2014-06-07T06:53:52Z</dcterms:created>
  <dcterms:modified xsi:type="dcterms:W3CDTF">2020-04-06T05:03:47Z</dcterms:modified>
</cp:coreProperties>
</file>