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321" r:id="rId3"/>
    <p:sldId id="322" r:id="rId4"/>
    <p:sldId id="323" r:id="rId5"/>
    <p:sldId id="324" r:id="rId6"/>
    <p:sldId id="325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78" d="100"/>
          <a:sy n="78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9zFINkUsOEM" TargetMode="External"/><Relationship Id="rId4" Type="http://schemas.openxmlformats.org/officeDocument/2006/relationships/hyperlink" Target="https://www.youtube.com/watch?v=HomThbtlHl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PfIaEsLV4o" TargetMode="External"/><Relationship Id="rId2" Type="http://schemas.openxmlformats.org/officeDocument/2006/relationships/hyperlink" Target="https://www.youtube.com/watch?v=6a_VuA9hM6E&amp;list=PLp1o4TiOetLyJ9OLYxoimTuHsltTL3v75&amp;index=1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9zFINkUsOEM" TargetMode="External"/><Relationship Id="rId4" Type="http://schemas.openxmlformats.org/officeDocument/2006/relationships/hyperlink" Target="https://www.youtube.com/watch?v=HomThbtlHl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528" y="344547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бизнеса и предпринимательства»</a:t>
            </a:r>
          </a:p>
          <a:p>
            <a:pPr>
              <a:lnSpc>
                <a:spcPct val="120000"/>
              </a:lnSpc>
              <a:defRPr/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</a:t>
            </a:r>
          </a:p>
          <a:p>
            <a:pPr>
              <a:lnSpc>
                <a:spcPct val="120000"/>
              </a:lnSpc>
              <a:defRPr/>
            </a:pPr>
            <a:endParaRPr lang="ru-RU" sz="2800" b="1" i="1" dirty="0" smtClean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19" y="4382127"/>
            <a:ext cx="8593747" cy="1770003"/>
          </a:xfrm>
          <a:prstGeom prst="roundRect">
            <a:avLst/>
          </a:prstGeom>
          <a:gradFill rotWithShape="1">
            <a:gsLst>
              <a:gs pos="0">
                <a:srgbClr val="758085">
                  <a:tint val="50000"/>
                  <a:satMod val="300000"/>
                </a:srgbClr>
              </a:gs>
              <a:gs pos="35000">
                <a:srgbClr val="758085">
                  <a:tint val="37000"/>
                  <a:satMod val="300000"/>
                </a:srgbClr>
              </a:gs>
              <a:gs pos="100000">
                <a:srgbClr val="75808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5808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just"/>
            <a:r>
              <a:rPr lang="ru-RU" sz="24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</a:p>
          <a:p>
            <a:pPr algn="just"/>
            <a:r>
              <a:rPr lang="ru-RU" sz="24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10.4.5.1 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и объяснять принципы </a:t>
            </a:r>
            <a:r>
              <a:rPr lang="ru-RU" sz="2400" i="1" kern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4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10.4.5.2 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применить основные методы </a:t>
            </a:r>
            <a:r>
              <a:rPr lang="ru-RU" sz="2400" i="1" kern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endParaRPr lang="ru-RU" sz="2400" i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2335188"/>
            <a:ext cx="8593747" cy="1872208"/>
          </a:xfrm>
          <a:prstGeom prst="round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  Дизайн Мышление</a:t>
            </a:r>
          </a:p>
          <a:p>
            <a:pPr lvl="0" algn="just"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</a:p>
          <a:p>
            <a:pPr lvl="0" algn="just">
              <a:defRPr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модели для тестирования найденных решений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2380" y="1352659"/>
            <a:ext cx="16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№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96448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инструменты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их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объединяют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Скорость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Высокая скорость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 должно затрачиваться до 3-х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дней, иначе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уже реальное конструирование.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скорости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 быстром привлечении коллег,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первую рабочую оценку.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Принцип повторности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создаётся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определённого момента,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 какие-то идеи, затем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имеете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откатиться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назад до определённого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этапа и создать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изменённый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с внедрением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новых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идей. И так мы поступаем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конечного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Клиентоориентированность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Когда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создаёте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прототип, вы смотрите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 глазами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Вариативность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Использование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какие-либо иные факторы не должны</a:t>
            </a: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 самоцелью — вы должны быть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«развязанными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руками», чтобы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способными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что-то изменить. У вас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голове конкретной картинки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так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иначе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lvl="0" algn="just"/>
            <a:endParaRPr lang="ru-RU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прототипа используйте всё, что попадёт вам под руку — маркеры, бумагу, скотч, скрепки и т. п.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116632"/>
            <a:ext cx="459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 МАТЕРИАЛ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avatars.mds.yandex.net/get-zen_doc/225901/pub_5c4e8ad7475dfd00ad93a163_5c4e8b07c7bd8a00ae5409be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2328"/>
            <a:ext cx="1581893" cy="158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banner2.cleanpng.com/20180506/zlw/kisspng-adhesive-tape-paper-scotch-tape-3m-5aef4f31eff532.90508916152563281798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296" y="5495133"/>
            <a:ext cx="1368070" cy="136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st2.depositphotos.com/1311554/8909/i/950/depositphotos_89094204-stock-photo-rectangular-sheets-of-colored-pap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3198" y="5784364"/>
            <a:ext cx="1512168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s://thumbs.dreamstime.com/b/rainbow-color-felt-pens-top-view-tips-3081759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16"/>
          <a:stretch/>
        </p:blipFill>
        <p:spPr bwMode="auto">
          <a:xfrm>
            <a:off x="4661756" y="5947519"/>
            <a:ext cx="1491277" cy="84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793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шаг — поставьте перед собой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вопрос, который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бы хотели выяснить с помощью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прототипа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Например: «Удобно ли пользователю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доставать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полок желаемый продукт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 Создавая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прототип — ставьте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один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вопрос. Если вы захотите ответить на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сразу, то у вашего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прототипа будут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отсутствовать характерные черты, на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собственно, пользователю надо будет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реагировать. Не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тратьте много времени на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прототип. Используйте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усилий.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98121612"/>
              </p:ext>
            </p:extLst>
          </p:nvPr>
        </p:nvGraphicFramePr>
        <p:xfrm>
          <a:off x="467544" y="2276872"/>
          <a:ext cx="7992887" cy="2713485"/>
        </p:xfrm>
        <a:graphic>
          <a:graphicData uri="http://schemas.openxmlformats.org/drawingml/2006/table">
            <a:tbl>
              <a:tblPr firstRow="1" firstCol="1" bandRow="1"/>
              <a:tblGrid>
                <a:gridCol w="1757642"/>
                <a:gridCol w="2238801"/>
                <a:gridCol w="1880593"/>
                <a:gridCol w="2075358"/>
                <a:gridCol w="40493"/>
              </a:tblGrid>
              <a:tr h="267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588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продукт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услуга/сервис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84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пространство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5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6530">
                <a:tc rowSpan="2">
                  <a:txBody>
                    <a:bodyPr/>
                    <a:lstStyle/>
                    <a:p>
                      <a:pPr marL="635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Как выглядит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модель продукта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инсценировка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расположение объектов,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ролевая игра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marL="635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Как работает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раскадровка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раскадровка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ролевая игра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6220">
                <a:tc>
                  <a:txBody>
                    <a:bodyPr/>
                    <a:lstStyle/>
                    <a:p>
                      <a:pPr marL="635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Как взаимодействует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сценарий, тестирование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инсценировка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08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раскадровка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, ролевая игра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4" name="Picture 6" descr="https://img2.freepng.ru/20180629/pbr/kisspng-graphic-designer-web-design-jovenes-5b35b68e5dfd02.595841241530246798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80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73518"/>
            <a:ext cx="3213444" cy="185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pbs.twimg.com/media/DfrogxNVMAAgy9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3330" y="5877791"/>
            <a:ext cx="2277340" cy="98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9512" y="5101683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помните, что прототип делается с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упором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пользователя, а не на ваших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инженеров, дизайнеров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членов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команды. Теперь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инструменты, которые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указали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таблице.</a:t>
            </a:r>
          </a:p>
        </p:txBody>
      </p:sp>
    </p:spTree>
    <p:extLst>
      <p:ext uri="{BB962C8B-B14F-4D97-AF65-F5344CB8AC3E}">
        <p14:creationId xmlns:p14="http://schemas.microsoft.com/office/powerpoint/2010/main" xmlns="" val="19038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petrsu.ru/files/news_notice_event/2017/1/17/thumbnails/970_1484658662_adobegraphicsdesignbackgroundsforpowerpo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2779" y="1007570"/>
            <a:ext cx="396043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«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Раскадровка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последовательное отражение алгоритма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какого-либо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в виде каких-то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зарисовок, чертежей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фотографий или картинок.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73" y="1038819"/>
            <a:ext cx="481326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Раскадровка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используется, чтобы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наглядно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какой-либо процесс, который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выделить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других. В вашей команде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склонные к визуальному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восприятию информации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Более того, для других типов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 подключение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визуальной информации, если 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играет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роли, то помогает усилить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концентрацию на объектах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8773" y="3498107"/>
            <a:ext cx="88344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вам необходимо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взаимодействия с клиентом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 вашего заведения или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отобразить последовательность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прототипа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можно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раскадровку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презентации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идеи. Ваша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— отразить на каждой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зарисовке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персонажей, объекты, с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взаимодействуют. Просто, схематично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понятно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3" name="Picture 300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512" y="5108488"/>
            <a:ext cx="8568952" cy="1765155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12748" y="4821546"/>
            <a:ext cx="7560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https://www.youtube.com/watch?v=HomThbtlHl4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3228" y="4811129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CH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https://www.youtube.com/watch?v=9zFINkUsOEM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5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576118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Подумайте, какой бы могла быть пекарня, если бы мы переместились на 500 лет вперёд. Расчертите лист бумаги на 6 квадратов. Зарисуйте схематично 6 главных моментов в процессе работы этой пекарни или процесса взаимодействия клиента с пекарней методом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раскадровки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Расчертите лист бумаги на 6 квадратов. Зарисуйте схематично 6 главных моментов в процессе взаимодействия пользователя с вашим решением по групповому проекту.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-70213"/>
            <a:ext cx="4069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 задания: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i.pinimg.com/originals/1a/a3/d4/1aa3d44f2b0a30211a5b7c5b2d3c0f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3255" y="3530773"/>
            <a:ext cx="3240360" cy="293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cs9.pikabu.ru/post_img/2019/06/11/6/og_og_15602440232216139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40969"/>
            <a:ext cx="5544616" cy="3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51820" y="2802415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выполняем на листе формата А 4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86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6632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lvl="0"/>
            <a:r>
              <a:rPr lang="ru-RU" b="1" dirty="0" smtClean="0">
                <a:solidFill>
                  <a:srgbClr val="0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Проанализируйте роль прототипа в бизнесе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9664916"/>
              </p:ext>
            </p:extLst>
          </p:nvPr>
        </p:nvGraphicFramePr>
        <p:xfrm>
          <a:off x="467544" y="920390"/>
          <a:ext cx="7817660" cy="132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8830"/>
                <a:gridCol w="39088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 в бизнесе до создания прототипов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Ситуация в бизнесе после создания прототипов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s://pbs.twimg.com/media/EAnW3sWWwAA1b84.jpg:lar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516" y="2545897"/>
            <a:ext cx="4464496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mw-i.ru/wp-content/uploads/2014/04/dg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3799" y="2564904"/>
            <a:ext cx="4612527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8425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1. Прочтите информацию, предложенную в презентации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2. Просмотрите материал в предложенных ссылках: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1.Как  создать прототип 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как оптимизировать процессы работы с его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помощью?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r>
              <a:rPr lang="de-CH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de-CH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www.youtube.com/watch?v=GPfIaEsLV4o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Как сделать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раскадровку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рекламного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ролика?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de-CH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de-CH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de-CH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www.youtube.com/watch?v=HomThbtlHl4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de-CH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de-CH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www.youtube.com/watch?v=9zFINkUsOEM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3. Выполните </a:t>
            </a:r>
            <a:r>
              <a:rPr lang="ru-RU" dirty="0">
                <a:solidFill>
                  <a:srgbClr val="C00000"/>
                </a:solidFill>
              </a:rPr>
              <a:t>предложенные задания </a:t>
            </a:r>
            <a:r>
              <a:rPr lang="ru-RU" dirty="0" smtClean="0">
                <a:solidFill>
                  <a:srgbClr val="C00000"/>
                </a:solidFill>
              </a:rPr>
              <a:t>письменно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2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1338</TotalTime>
  <Words>651</Words>
  <Application>Microsoft Office PowerPoint</Application>
  <PresentationFormat>Экран (4:3)</PresentationFormat>
  <Paragraphs>85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Исполнительная</vt:lpstr>
      <vt:lpstr>Слайд 1</vt:lpstr>
      <vt:lpstr>Слайд 2</vt:lpstr>
      <vt:lpstr>Слайд 3</vt:lpstr>
      <vt:lpstr>Слайд 4</vt:lpstr>
      <vt:lpstr>Слайд 5</vt:lpstr>
      <vt:lpstr>Слайд 6</vt:lpstr>
      <vt:lpstr>Домашнее задание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Насколько экспансия в западном направлении повлияла на формирование американского национального самосознания</dc:title>
  <dc:creator>User</dc:creator>
  <cp:lastModifiedBy>Windows User</cp:lastModifiedBy>
  <cp:revision>104</cp:revision>
  <dcterms:created xsi:type="dcterms:W3CDTF">2020-03-31T04:13:30Z</dcterms:created>
  <dcterms:modified xsi:type="dcterms:W3CDTF">2020-04-06T04:56:03Z</dcterms:modified>
</cp:coreProperties>
</file>