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1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8262-93EF-4055-A49D-F957E0C03147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B6657F2-C191-4706-AA08-4D893108E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939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8262-93EF-4055-A49D-F957E0C03147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6657F2-C191-4706-AA08-4D893108E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592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8262-93EF-4055-A49D-F957E0C03147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6657F2-C191-4706-AA08-4D893108EF72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6704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8262-93EF-4055-A49D-F957E0C03147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6657F2-C191-4706-AA08-4D893108E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938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8262-93EF-4055-A49D-F957E0C03147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6657F2-C191-4706-AA08-4D893108EF72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7416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8262-93EF-4055-A49D-F957E0C03147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6657F2-C191-4706-AA08-4D893108E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82572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8262-93EF-4055-A49D-F957E0C03147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57F2-C191-4706-AA08-4D893108E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5107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8262-93EF-4055-A49D-F957E0C03147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57F2-C191-4706-AA08-4D893108E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591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8262-93EF-4055-A49D-F957E0C03147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57F2-C191-4706-AA08-4D893108E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50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8262-93EF-4055-A49D-F957E0C03147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6657F2-C191-4706-AA08-4D893108E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00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8262-93EF-4055-A49D-F957E0C03147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B6657F2-C191-4706-AA08-4D893108E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434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8262-93EF-4055-A49D-F957E0C03147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B6657F2-C191-4706-AA08-4D893108E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769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8262-93EF-4055-A49D-F957E0C03147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57F2-C191-4706-AA08-4D893108E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147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8262-93EF-4055-A49D-F957E0C03147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57F2-C191-4706-AA08-4D893108E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781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8262-93EF-4055-A49D-F957E0C03147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57F2-C191-4706-AA08-4D893108E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6820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8262-93EF-4055-A49D-F957E0C03147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6657F2-C191-4706-AA08-4D893108E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0182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18262-93EF-4055-A49D-F957E0C03147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B6657F2-C191-4706-AA08-4D893108E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215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etutorium.ru/blog/kak-ispolzovat-silu-istorij-na-vebinarakh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26B543-4CBE-4F5E-B553-4EB4319B52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2941"/>
            <a:ext cx="9144000" cy="93725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Основы предпринимательства и бизнеса</a:t>
            </a:r>
            <a:br>
              <a:rPr lang="ru-RU" sz="28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класс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BABE263-F515-4E4E-A8F2-A1FC171695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74520"/>
            <a:ext cx="9144000" cy="4171950"/>
          </a:xfrm>
        </p:spPr>
        <p:txBody>
          <a:bodyPr>
            <a:normAutofit/>
          </a:bodyPr>
          <a:lstStyle/>
          <a:p>
            <a:pPr algn="ctr"/>
            <a:endParaRPr lang="ru-RU" sz="1800" i="1" dirty="0">
              <a:solidFill>
                <a:srgbClr val="9C162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Раздел 4.</a:t>
            </a:r>
          </a:p>
          <a:p>
            <a:r>
              <a:rPr lang="ru-RU" sz="18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Подраздел 4.7</a:t>
            </a:r>
            <a:r>
              <a:rPr lang="ru-RU" sz="18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Сторителлинг</a:t>
            </a:r>
            <a:endParaRPr lang="ru-RU" sz="18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 урока: </a:t>
            </a:r>
            <a:r>
              <a:rPr lang="ru-RU" sz="18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«Презентация проработанного материала»</a:t>
            </a:r>
          </a:p>
          <a:p>
            <a:pPr algn="just"/>
            <a:r>
              <a:rPr lang="ru-RU" sz="18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Цели обучения:</a:t>
            </a:r>
          </a:p>
          <a:p>
            <a:pPr algn="just"/>
            <a:r>
              <a:rPr lang="ru-RU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10.4.7.1 Понимает принципы </a:t>
            </a:r>
            <a:r>
              <a:rPr lang="ru-RU" sz="16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сторителлинга</a:t>
            </a:r>
            <a:r>
              <a:rPr lang="ru-RU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описания процесса проделанной работы</a:t>
            </a:r>
          </a:p>
          <a:p>
            <a:pPr algn="just"/>
            <a:r>
              <a:rPr lang="ru-RU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10.4.7.2 Анализирует всезнания полученные во время работы с дизайн-мышлением </a:t>
            </a:r>
          </a:p>
          <a:p>
            <a:pPr algn="just"/>
            <a:r>
              <a:rPr lang="ru-RU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10.4.7.3 Делает выводы и аргументирует, будет ли он принимать данные принципы в дальнейш</a:t>
            </a:r>
            <a:r>
              <a:rPr lang="ru-RU" sz="18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 </a:t>
            </a:r>
          </a:p>
        </p:txBody>
      </p:sp>
    </p:spTree>
    <p:extLst>
      <p:ext uri="{BB962C8B-B14F-4D97-AF65-F5344CB8AC3E}">
        <p14:creationId xmlns:p14="http://schemas.microsoft.com/office/powerpoint/2010/main" val="2000339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B43065-AD8D-4255-B628-76D21B050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0177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ДОМАШНЕЕ ЗАДАНИЕ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46CE02-07E7-4F27-BA18-7C225AF46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31620"/>
            <a:ext cx="8915400" cy="43796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ПРОЧТИТЕ ИНФОРМАЦИЮ ПРЕДЛОЖЕННУЮ В ПРЕЗЕНТАЦИИ И ОТВЕТЬТЕ НА ВОПРОСЫ:</a:t>
            </a:r>
          </a:p>
          <a:p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ТАКОЕ СТОРИТЕЛЛИНГ?</a:t>
            </a:r>
          </a:p>
          <a:p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ЯВЛЯЕТСЯ ЦЕЛЬЮ СТОРИТЕЛЛИНГА?</a:t>
            </a:r>
          </a:p>
          <a:p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КТО И ГДЕ ИСРОЛЬЗУЕТ СТОРИТЕЛЛИНГ?</a:t>
            </a: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ИСПОЛЬЗУЙТЕ ИНФОРМАЦИОННЫЙ РЕСУРС: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https://etutorium.ru/blog/kak-ispolzovat-silu-istorij-na-vebinarakh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ВЫПОЛНИТЕ ПРЕДЛОЖЕННЫЕ ЗАДАНИЯ ПИСЬМЕННО ИЛИ УСТНО</a:t>
            </a:r>
          </a:p>
        </p:txBody>
      </p:sp>
    </p:spTree>
    <p:extLst>
      <p:ext uri="{BB962C8B-B14F-4D97-AF65-F5344CB8AC3E}">
        <p14:creationId xmlns:p14="http://schemas.microsoft.com/office/powerpoint/2010/main" val="412180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831E1D6-5773-4D29-B5B2-C990C00E07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765810"/>
            <a:ext cx="8915400" cy="5145412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E431B6C3-0F12-41BC-B534-D5784E06333A}"/>
              </a:ext>
            </a:extLst>
          </p:cNvPr>
          <p:cNvSpPr/>
          <p:nvPr/>
        </p:nvSpPr>
        <p:spPr>
          <a:xfrm>
            <a:off x="3737927" y="1235490"/>
            <a:ext cx="661797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СТОРИТЕЛЛИНГ</a:t>
            </a:r>
          </a:p>
        </p:txBody>
      </p:sp>
      <p:sp>
        <p:nvSpPr>
          <p:cNvPr id="7" name="Стрелка: вниз 6">
            <a:extLst>
              <a:ext uri="{FF2B5EF4-FFF2-40B4-BE49-F238E27FC236}">
                <a16:creationId xmlns:a16="http://schemas.microsoft.com/office/drawing/2014/main" id="{036E2D01-5DB7-46FA-9AB7-73221C351052}"/>
              </a:ext>
            </a:extLst>
          </p:cNvPr>
          <p:cNvSpPr/>
          <p:nvPr/>
        </p:nvSpPr>
        <p:spPr>
          <a:xfrm>
            <a:off x="6562280" y="2619569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B50B88BE-CBAB-45C6-8545-390D2DE5C76F}"/>
              </a:ext>
            </a:extLst>
          </p:cNvPr>
          <p:cNvSpPr/>
          <p:nvPr/>
        </p:nvSpPr>
        <p:spPr>
          <a:xfrm>
            <a:off x="2903220" y="4067656"/>
            <a:ext cx="8412479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ИСКУССТВО РАССКАЗЫВАТЬ ИСТОРИИ</a:t>
            </a:r>
          </a:p>
        </p:txBody>
      </p:sp>
    </p:spTree>
    <p:extLst>
      <p:ext uri="{BB962C8B-B14F-4D97-AF65-F5344CB8AC3E}">
        <p14:creationId xmlns:p14="http://schemas.microsoft.com/office/powerpoint/2010/main" val="3106599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379607-BED6-4304-A2DA-67BAF6F30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560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СТОРИТЕЛЛИНГ: ПРИМЕР ИСТОРИИ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CD234D-4053-4046-8750-CED78EC776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0230" y="1280160"/>
            <a:ext cx="9664382" cy="49537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Давайте проведем небольшой эксперимент: как вам будет интересней узнать о появлении сэндвича?</a:t>
            </a:r>
          </a:p>
          <a:p>
            <a:pPr marL="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AA2FBF0D-9ED0-45AD-9028-E3D75DF184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531685"/>
              </p:ext>
            </p:extLst>
          </p:nvPr>
        </p:nvGraphicFramePr>
        <p:xfrm>
          <a:off x="1840230" y="2034540"/>
          <a:ext cx="9555480" cy="4446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7740">
                  <a:extLst>
                    <a:ext uri="{9D8B030D-6E8A-4147-A177-3AD203B41FA5}">
                      <a16:colId xmlns:a16="http://schemas.microsoft.com/office/drawing/2014/main" val="1538764545"/>
                    </a:ext>
                  </a:extLst>
                </a:gridCol>
                <a:gridCol w="4777740">
                  <a:extLst>
                    <a:ext uri="{9D8B030D-6E8A-4147-A177-3AD203B41FA5}">
                      <a16:colId xmlns:a16="http://schemas.microsoft.com/office/drawing/2014/main" val="4154963759"/>
                    </a:ext>
                  </a:extLst>
                </a:gridCol>
              </a:tblGrid>
              <a:tr h="39522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4597654"/>
                  </a:ext>
                </a:extLst>
              </a:tr>
              <a:tr h="39522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9701044"/>
                  </a:ext>
                </a:extLst>
              </a:tr>
              <a:tr h="3655823">
                <a:tc>
                  <a:txBody>
                    <a:bodyPr/>
                    <a:lstStyle/>
                    <a:p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Вариант 1.</a:t>
                      </a: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Сэндвич — это английская разновидность бутерброда. Состоит из 2-х или более ломтиков хлеба (булки) и одного или нескольких слоев мясной начинки (или любой другой). Оксфордский словарь датирует первые употребления термина «сэндвич» по отношению к еде 1762 годом.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Вариант 2.</a:t>
                      </a: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Известный британский политик, аристократ Джон Монтегю, IV граф Сэндвич, очень любил проводить время за карточными играми. Однажды, во время очередной игры в </a:t>
                      </a:r>
                      <a:r>
                        <a:rPr lang="ru-RU" sz="1800" b="0" i="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криббедж</a:t>
                      </a: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которая продолжалась уже несколько часов, он не нашел времени перекусить и приказал слуге принести ему еду между двумя ломтиками хлеба. Его друзьям очень понравился вариант приема пищи без отрыва от игры, и они тоже заказали хлеб «</a:t>
                      </a:r>
                      <a:r>
                        <a:rPr lang="ru-RU" sz="1800" b="0" i="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по-сэндвичски</a:t>
                      </a: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».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5860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4398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4FC704-25E5-4261-9C8B-0F1AA2ABA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4489" y="624110"/>
            <a:ext cx="9870123" cy="1147540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0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Сторителлинг</a:t>
            </a:r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 метод донесения информации до слушателя, после которого слушатель будет мотивирован к выполнению определённых действий и достижению максимально эффективного результата</a:t>
            </a:r>
            <a:br>
              <a:rPr lang="ru-RU" sz="3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E010D1-3F30-4ADA-AEDE-72D9C30FC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4488" y="1965960"/>
            <a:ext cx="9870123" cy="45034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3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</a:t>
            </a:r>
            <a:r>
              <a:rPr lang="ru-RU" sz="23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сторителлинга</a:t>
            </a:r>
            <a:r>
              <a:rPr lang="ru-RU" sz="23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3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100" b="1" dirty="0">
                <a:solidFill>
                  <a:schemeClr val="tx1"/>
                </a:solidFill>
              </a:rPr>
              <a:t>I</a:t>
            </a:r>
            <a:r>
              <a:rPr lang="ru-RU" sz="2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Введение</a:t>
            </a:r>
          </a:p>
          <a:p>
            <a:r>
              <a:rPr lang="ru-RU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Расскажите максимально подробно и честно о проблеме.</a:t>
            </a:r>
          </a:p>
          <a:p>
            <a:endParaRPr lang="ru-RU" sz="2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Основная часть.</a:t>
            </a:r>
          </a:p>
          <a:p>
            <a:r>
              <a:rPr lang="ru-RU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Создайте напряжение в своем рассказе.</a:t>
            </a:r>
          </a:p>
          <a:p>
            <a:r>
              <a:rPr lang="ru-RU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Добавьте динамичности.</a:t>
            </a:r>
          </a:p>
          <a:p>
            <a:endParaRPr lang="ru-RU" sz="2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Заключение.</a:t>
            </a:r>
          </a:p>
          <a:p>
            <a:r>
              <a:rPr lang="ru-RU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Используйте призыв к действию. Чего вы хотите от своей аудитории?</a:t>
            </a:r>
          </a:p>
          <a:p>
            <a:r>
              <a:rPr lang="ru-RU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Вдохновите слушателей своей идеей.</a:t>
            </a:r>
          </a:p>
          <a:p>
            <a:r>
              <a:rPr lang="ru-RU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Убедитесь, что слушатели прониклись вашим рассказом и приступят к действию</a:t>
            </a:r>
          </a:p>
          <a:p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Равнобедренный треугольник 3">
            <a:extLst>
              <a:ext uri="{FF2B5EF4-FFF2-40B4-BE49-F238E27FC236}">
                <a16:creationId xmlns:a16="http://schemas.microsoft.com/office/drawing/2014/main" id="{71DB2C77-537C-49E8-AC94-A83813B242C3}"/>
              </a:ext>
            </a:extLst>
          </p:cNvPr>
          <p:cNvSpPr/>
          <p:nvPr/>
        </p:nvSpPr>
        <p:spPr>
          <a:xfrm>
            <a:off x="7938451" y="2331720"/>
            <a:ext cx="3566160" cy="2651760"/>
          </a:xfrm>
          <a:prstGeom prst="triangle">
            <a:avLst>
              <a:gd name="adj" fmla="val 489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Введение</a:t>
            </a:r>
          </a:p>
          <a:p>
            <a:pPr algn="ctr"/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Основная часть</a:t>
            </a:r>
          </a:p>
          <a:p>
            <a:pPr algn="ctr"/>
            <a:r>
              <a:rPr lang="ru-RU" sz="16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Заключение 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8905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B788FD-0D7A-4923-8CE6-DADE0AA1D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7850" y="624110"/>
            <a:ext cx="5846762" cy="138112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стать хорошим</a:t>
            </a:r>
            <a:br>
              <a:rPr lang="ru-RU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рассказчиком?</a:t>
            </a:r>
            <a:endParaRPr lang="ru-RU" sz="32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6C41AF-6518-49B9-B3DC-180854B2E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0300" y="2137410"/>
            <a:ext cx="9104312" cy="472059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Недостаточно знать структуру эффективного рассказа, необходимо также уметь подстраиваться под аудиторию. Поэтому каждый рассказчик должен следовать следующим </a:t>
            </a:r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правилам:</a:t>
            </a:r>
          </a:p>
          <a:p>
            <a:pPr marL="0" indent="0">
              <a:buNone/>
            </a:pPr>
            <a:r>
              <a:rPr lang="ru-RU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Получать удовольствие от рассказов.</a:t>
            </a:r>
          </a:p>
          <a:p>
            <a:pPr marL="0" indent="0">
              <a:buNone/>
            </a:pPr>
            <a:r>
              <a:rPr lang="ru-RU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Оставаться естественным и выразительным.</a:t>
            </a:r>
          </a:p>
          <a:p>
            <a:pPr marL="0" indent="0">
              <a:buNone/>
            </a:pPr>
            <a:r>
              <a:rPr lang="ru-RU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Ощущать настроение своей аудитории.</a:t>
            </a:r>
          </a:p>
          <a:p>
            <a:pPr marL="0" indent="0">
              <a:buNone/>
            </a:pPr>
            <a:r>
              <a:rPr lang="ru-RU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Менять тон по ходу рассказа.</a:t>
            </a:r>
          </a:p>
          <a:p>
            <a:pPr marL="0" indent="0">
              <a:buNone/>
            </a:pPr>
            <a:r>
              <a:rPr lang="ru-RU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Использовать различные вариации произношен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ия.   </a:t>
            </a:r>
          </a:p>
          <a:p>
            <a:pPr marL="0" indent="0">
              <a:buNone/>
            </a:pP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BE444AF-28B1-4DF3-B4D4-03B1735E9A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75" y="624110"/>
            <a:ext cx="3324225" cy="138112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5D0CE3A-E181-4BCC-A408-6C25ED0ED7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144" y="3154680"/>
            <a:ext cx="3184456" cy="317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595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E94D26-D703-4DF2-B3F5-9106AFA07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1033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Зачем мне нужен </a:t>
            </a:r>
            <a:r>
              <a:rPr lang="ru-RU" sz="28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сторителлинг</a:t>
            </a:r>
            <a:r>
              <a:rPr lang="ru-RU" sz="2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B59D185D-97CD-4F47-9FD0-B3CB79A46D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6001" y="1456306"/>
            <a:ext cx="6288185" cy="3571633"/>
          </a:xfr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A790D58-0B03-4F18-91F0-C7FCBDE7700D}"/>
              </a:ext>
            </a:extLst>
          </p:cNvPr>
          <p:cNvSpPr/>
          <p:nvPr/>
        </p:nvSpPr>
        <p:spPr>
          <a:xfrm>
            <a:off x="2811780" y="3242123"/>
            <a:ext cx="6794219" cy="1452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ПРИМЕНЕНИЕ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СТОРИТЕЛЛИНГА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БЕЗГРАНИЧНО !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80223F5-3A66-497E-9422-D605C129504D}"/>
              </a:ext>
            </a:extLst>
          </p:cNvPr>
          <p:cNvSpPr/>
          <p:nvPr/>
        </p:nvSpPr>
        <p:spPr>
          <a:xfrm>
            <a:off x="2586001" y="1760306"/>
            <a:ext cx="8918611" cy="5020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 важно, с какой сферой деятельности вы свяжете свою жизнь, будь то маркетинг, медицина или частное предпринимательство, данный навык будет вам полезен для наставничества, обучения персонала и командного взаимодействия. Помимо этого, </a:t>
            </a:r>
            <a:r>
              <a:rPr lang="ru-RU" sz="1400" i="1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сторителлинг</a:t>
            </a:r>
            <a:r>
              <a:rPr lang="ru-RU" sz="1400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применим не только в профессиональной жизни, но и в личной. Умение чётко выражать свои мысли поможет вам донести и разрешить свои проблемы с близкими вам людьми, а умение рассказывать интересные истории, безусловно, сделают вас душой компании.</a:t>
            </a:r>
            <a:endParaRPr lang="ru-RU" sz="14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722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0F5A55-E923-4051-9B64-9530325DB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320040"/>
            <a:ext cx="8911687" cy="52578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Применение </a:t>
            </a:r>
            <a:r>
              <a:rPr lang="ru-RU" sz="28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сторителлинга</a:t>
            </a:r>
            <a:endParaRPr lang="ru-RU" sz="28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545B88-BCE0-44A1-BF1C-ED71578ED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5940" y="1028700"/>
            <a:ext cx="9698672" cy="582930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Бизнес.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Опытные сотрудники знакомят новых специалистов с компанией, традициями, дают советы и наставления. Такие истории дают больше информации, чем чтение норм и директив компании.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Маркетинг.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Каждый год, в канун Нового года,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Coca-Cola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запускает праздничную рекламную кампанию. В рекламных роликах мы видим семью, застолье и уют. Тем самым, у многих из нас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Coca-Cola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ассоциируется с праздничной атмосферой.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Кинематограф.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Каждый фильм является своего рода пересказом определённой истории. Мультфильмы являются лучшим примером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сторителлинга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Рассмотрим главного героя мультфильма «Тачки» — Молнию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Маккуина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Молния является чемпионом гонок, и его среда обитания — это гоночная трасса. Но позже, оказавшись не в своей среде, в маленьком городе среди обычных автомобилей, Молния сталкивается с незнакомой ранее проблемой. По ходу действия мультфильма мы сопереживаем главному герою и надеемся на его скорейшее возвращение на гоночную трассу.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Социальные сети.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Большинство постов раскрывают нам ту или иную историю. Наши друзья делятся с нами короткими рассказами, где мы можем не только им сочувствовать, но и взаимодействовать с ними, если действие происходит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вреальном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времени.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Образование.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Сторителлинг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является одним из методов эффективного обучения. Метод подразумевает, что для успешного изучения материала необходимо его пропустить через себя. В первую очередь, необходимо прослушать или прочитать информацию, а затем, после накопления достаточного количества информации, вы сможете рассказывать о новом материале.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Цифровой маркетинг.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Сторителлинг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позволяет достичь баланса между продвижением события и рекламо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й. </a:t>
            </a:r>
          </a:p>
        </p:txBody>
      </p:sp>
    </p:spTree>
    <p:extLst>
      <p:ext uri="{BB962C8B-B14F-4D97-AF65-F5344CB8AC3E}">
        <p14:creationId xmlns:p14="http://schemas.microsoft.com/office/powerpoint/2010/main" val="1589927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9634CE-B8F9-4649-95FC-445670589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308610"/>
            <a:ext cx="8911687" cy="53721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ПОЛЕЗНЫЕ СОВЕТЫ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89DBDFD0-AAA3-452E-8BC6-7530F9FE7E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5683320"/>
              </p:ext>
            </p:extLst>
          </p:nvPr>
        </p:nvGraphicFramePr>
        <p:xfrm>
          <a:off x="2589213" y="971550"/>
          <a:ext cx="8915400" cy="5714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2837">
                  <a:extLst>
                    <a:ext uri="{9D8B030D-6E8A-4147-A177-3AD203B41FA5}">
                      <a16:colId xmlns:a16="http://schemas.microsoft.com/office/drawing/2014/main" val="3253218954"/>
                    </a:ext>
                  </a:extLst>
                </a:gridCol>
                <a:gridCol w="6532563">
                  <a:extLst>
                    <a:ext uri="{9D8B030D-6E8A-4147-A177-3AD203B41FA5}">
                      <a16:colId xmlns:a16="http://schemas.microsoft.com/office/drawing/2014/main" val="50302388"/>
                    </a:ext>
                  </a:extLst>
                </a:gridCol>
              </a:tblGrid>
              <a:tr h="1106521">
                <a:tc>
                  <a:txBody>
                    <a:bodyPr/>
                    <a:lstStyle/>
                    <a:p>
                      <a:r>
                        <a:rPr lang="nn-NO" sz="1400" b="0" i="0" u="none" strike="noStrike" kern="1200" baseline="0" dirty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 S.T.A.R.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«Ситуация, задача, действие,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результат»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u="none" strike="noStrike" kern="1200" baseline="0" dirty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То, что запомнят навсегда. Наполните свою историю драматизмом или расскажите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смешную историю. Это не испортит вашу историю, но люди, прослушавшие её, будут обсуждать её неделями.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0355345"/>
                  </a:ext>
                </a:extLst>
              </a:tr>
              <a:tr h="1459149"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2. K.I.S.S.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«Просто и примитивно»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Рассказывайте как можно проще. Старайтесь не использовать сложные слова, метафоры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 высказывания других людей. Аудитории трудно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воспринимать такую информацию. Старайтесь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придерживаться неформального/повседневного стиля общения. Ваша аудитория с удовольствием будет слушать такую историю.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481206"/>
                  </a:ext>
                </a:extLst>
              </a:tr>
              <a:tr h="814691">
                <a:tc>
                  <a:txBody>
                    <a:bodyPr/>
                    <a:lstStyle/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3. Погрузите слушателей в рассказ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Наполните свой рассказ деталями, тем самым, ваши слушатели мысленно погрузятся в вашу историю. Для эффектности в своей презентации используйте изображения и простые слова, сопровождающие их.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7847316"/>
                  </a:ext>
                </a:extLst>
              </a:tr>
              <a:tr h="551234">
                <a:tc>
                  <a:txBody>
                    <a:bodyPr/>
                    <a:lstStyle/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4. Расскажите личную историю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Мало что может привлечь внимание аудитории так, как личная история. В частности, триумфальная развязка после напряжённой истории.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6879939"/>
                  </a:ext>
                </a:extLst>
              </a:tr>
              <a:tr h="778213">
                <a:tc>
                  <a:txBody>
                    <a:bodyPr/>
                    <a:lstStyle/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5. Создайте загадочность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Начните рассказывать очевидную историю, а затем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удивите своих слушателей, перевернув свою историю в другую сторону, которую никто не ожидал. Слушатели по достоинству оценят вашу историю!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5077073"/>
                  </a:ext>
                </a:extLst>
              </a:tr>
              <a:tr h="1005191">
                <a:tc>
                  <a:txBody>
                    <a:bodyPr/>
                    <a:lstStyle/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6. Оживите своих персонажей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 основе каждой истории лежат персонажи. Слушатели будут сопереживать им, радоваться и плакать вместе с неудачами и счастьем персонажей. Наделите своих персонажей максимальным количеством деталей, чтобы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оживить персонажа в умах своих слушателей.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05423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2007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7664E3-4DA1-46F4-8D08-9AE81F710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Закрепление материала</a:t>
            </a:r>
            <a:endParaRPr lang="ru-RU" sz="28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F9A93D-36B5-4233-9F8D-295C4A94E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3090" y="1451610"/>
            <a:ext cx="9641522" cy="508635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1.</a:t>
            </a:r>
            <a:r>
              <a:rPr lang="ru-RU" sz="2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Кто, по вашему мнению, является лучшим рассказчиком? Почему? Пользуется ли рассказчик структурой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сторителлинга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Опишите своего рассказчика по вышеописанным критериям.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2.</a:t>
            </a:r>
          </a:p>
          <a:p>
            <a:pPr marL="0" indent="0" algn="just">
              <a:buNone/>
            </a:pPr>
            <a:r>
              <a:rPr lang="ru-RU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Расскажите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фильме, где применяется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сторителлинг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Разделите фильм по структуре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сторителлинга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3. 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Расскажите классу, какой рекламный ролик запомнился вам больше всего. Почему? Повлиял ли на это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сторителлинг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Разложите рекламный ролик на детали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сторителлинга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5159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190</TotalTime>
  <Words>1079</Words>
  <Application>Microsoft Office PowerPoint</Application>
  <PresentationFormat>Широкоэкранный</PresentationFormat>
  <Paragraphs>110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Легкий дым</vt:lpstr>
      <vt:lpstr>Основы предпринимательства и бизнеса 10 класс</vt:lpstr>
      <vt:lpstr>Презентация PowerPoint</vt:lpstr>
      <vt:lpstr>СТОРИТЕЛЛИНГ: ПРИМЕР ИСТОРИИ </vt:lpstr>
      <vt:lpstr>Сторителлинг — метод донесения информации до слушателя, после которого слушатель будет мотивирован к выполнению определённых действий и достижению максимально эффективного результата  </vt:lpstr>
      <vt:lpstr>Как стать хорошим  рассказчиком?</vt:lpstr>
      <vt:lpstr>Зачем мне нужен сторителлинг?</vt:lpstr>
      <vt:lpstr>Применение сторителлинга</vt:lpstr>
      <vt:lpstr>ПОЛЕЗНЫЕ СОВЕТЫ</vt:lpstr>
      <vt:lpstr>Закрепление материала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предпринимательства и бизнеса 10 класс</dc:title>
  <dc:creator>Любовь Каменева</dc:creator>
  <cp:lastModifiedBy>Любовь Каменева</cp:lastModifiedBy>
  <cp:revision>31</cp:revision>
  <dcterms:created xsi:type="dcterms:W3CDTF">2020-04-03T08:52:50Z</dcterms:created>
  <dcterms:modified xsi:type="dcterms:W3CDTF">2020-04-03T12:24:13Z</dcterms:modified>
</cp:coreProperties>
</file>