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503A7D3-BBE9-417E-A77D-4B6CB2F95799}" type="datetimeFigureOut">
              <a:rPr lang="ru-RU" smtClean="0"/>
              <a:pPr/>
              <a:t>06.04.2020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7D12D7D-BBF6-44D3-8A3B-14335D313E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3607" y="1192396"/>
            <a:ext cx="70567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k-KZ" sz="3200" b="1" kern="0" dirty="0">
                <a:solidFill>
                  <a:srgbClr val="C00000"/>
                </a:solidFill>
                <a:latin typeface="Times New Roman"/>
                <a:ea typeface="Times New Roman"/>
              </a:rPr>
              <a:t>Кәсіпкерлік және бизнес </a:t>
            </a:r>
            <a:r>
              <a:rPr lang="kk-KZ" sz="3200" b="1" kern="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негіздері</a:t>
            </a:r>
            <a:endParaRPr lang="ru-RU" sz="3200" b="1" kern="0" dirty="0">
              <a:solidFill>
                <a:srgbClr val="C00000"/>
              </a:solidFill>
              <a:latin typeface="Century Schoolbook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47418"/>
            <a:ext cx="5973293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81797" y="5627257"/>
            <a:ext cx="21804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2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10 </a:t>
            </a:r>
            <a:r>
              <a:rPr lang="ru-RU" sz="3200" b="1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сынып</a:t>
            </a:r>
            <a:endParaRPr lang="ru-RU" sz="32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 Schoolboo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438343"/>
            <a:ext cx="9143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621203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/>
          </a:p>
        </p:txBody>
      </p:sp>
    </p:spTree>
    <p:extLst>
      <p:ext uri="{BB962C8B-B14F-4D97-AF65-F5344CB8AC3E}">
        <p14:creationId xmlns="" xmlns:p14="http://schemas.microsoft.com/office/powerpoint/2010/main" val="332668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75856" y="1268760"/>
            <a:ext cx="29193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k-KZ" sz="2400" b="1" kern="0" dirty="0" smtClean="0">
                <a:solidFill>
                  <a:srgbClr val="002060"/>
                </a:solidFill>
                <a:latin typeface="Times New Roman"/>
                <a:ea typeface="Times New Roman"/>
              </a:rPr>
              <a:t>4.5 </a:t>
            </a:r>
            <a:r>
              <a:rPr lang="kk-KZ" sz="2400" b="1" kern="0" dirty="0" smtClean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Прототип жасау</a:t>
            </a:r>
            <a:endParaRPr lang="ru-RU" kern="0" dirty="0">
              <a:solidFill>
                <a:sysClr val="windowText" lastClr="000000"/>
              </a:solidFill>
              <a:latin typeface="Candar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1730425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3200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</a:t>
            </a:r>
            <a:endParaRPr lang="en-US" sz="320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Табылған шешімдерді  тестілеу үшін модель құру </a:t>
            </a: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kk-KZ" sz="2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en-US" sz="2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kk-KZ" sz="2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st2.depositphotos.com/3643473/6404/i/450/depositphotos_64045631-stock-photo-businessm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2" y="3356992"/>
            <a:ext cx="4314831" cy="32361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702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8102" y="836712"/>
            <a:ext cx="8064896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Times New Roman"/>
                <a:cs typeface="Calibri"/>
              </a:rPr>
              <a:t>Оқу мақсаты: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10.4.5.1. Прототип жасауды түсінеді және қағидаларын түсіндіреді;</a:t>
            </a:r>
            <a:endParaRPr kumimoji="0" lang="kk-KZ" sz="2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Calibri"/>
                <a:cs typeface="Calibri"/>
              </a:rPr>
              <a:t>Сабақтың мақсаты: 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0" lang="kk-KZ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Calibri"/>
                <a:cs typeface="Calibri"/>
              </a:rPr>
              <a:t>Оқушылардың өздігінен </a:t>
            </a:r>
            <a:r>
              <a:rPr lang="kk-KZ" sz="2400" dirty="0">
                <a:solidFill>
                  <a:srgbClr val="002060"/>
                </a:solidFill>
                <a:latin typeface="Times New Roman"/>
                <a:ea typeface="Calibri"/>
                <a:cs typeface="Calibri"/>
              </a:rPr>
              <a:t>п</a:t>
            </a:r>
            <a:r>
              <a:rPr lang="kk-KZ" sz="2400" dirty="0" smtClean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рототип </a:t>
            </a:r>
            <a:r>
              <a:rPr lang="kk-KZ" sz="2400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жасауды түсінеді және қағидаларын </a:t>
            </a:r>
            <a:r>
              <a:rPr lang="kk-KZ" sz="2400" dirty="0" smtClean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түсіндіруіне </a:t>
            </a:r>
            <a:r>
              <a:rPr kumimoji="0" lang="kk-KZ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/>
                <a:ea typeface="Calibri"/>
                <a:cs typeface="Calibri"/>
              </a:rPr>
              <a:t>қолайлы жағдай туғызу. </a:t>
            </a: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Күтілетін нәтиже: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kumimoji="0" lang="kk-KZ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Барлық оқушы</a:t>
            </a:r>
            <a:r>
              <a:rPr kumimoji="0" lang="kk-KZ" sz="24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kk-KZ" sz="2400" noProof="0" dirty="0" smtClean="0">
                <a:solidFill>
                  <a:srgbClr val="002060"/>
                </a:solidFill>
                <a:latin typeface="Times New Roman"/>
                <a:ea typeface="Calibri"/>
                <a:cs typeface="Times New Roman" panose="02020603050405020304" pitchFamily="18" charset="0"/>
              </a:rPr>
              <a:t>п</a:t>
            </a:r>
            <a:r>
              <a:rPr lang="kk-KZ" sz="2400" dirty="0" smtClean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рототип </a:t>
            </a:r>
            <a:r>
              <a:rPr lang="kk-KZ" sz="2400" dirty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жасауды түсінеді және қағидаларын </a:t>
            </a:r>
            <a:r>
              <a:rPr lang="kk-KZ" sz="2400" dirty="0" smtClean="0">
                <a:solidFill>
                  <a:srgbClr val="002060"/>
                </a:solidFill>
                <a:latin typeface="Times New Roman"/>
                <a:ea typeface="Times New Roman"/>
                <a:cs typeface="Calibri"/>
              </a:rPr>
              <a:t>түсіндіреді. Олардың ішінен көбісі алған білімін тереңдетеді, жүйелейді;</a:t>
            </a:r>
            <a:endParaRPr kumimoji="0" lang="kk-KZ" sz="24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/>
              <a:ea typeface="Calibri"/>
              <a:cs typeface="Calibri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312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548680"/>
            <a:ext cx="57423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Лексика және терминология: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46085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 жасау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––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прототипирование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–prototyping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Тәжрибелік үлгі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/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опытный образец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          preproduction model </a:t>
            </a:r>
            <a:endParaRPr lang="kk-KZ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Перо Поэта (Джеймс Гудвин -Волшебник) / Проза.ру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517596"/>
            <a:ext cx="2796530" cy="36201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96556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95032" y="332656"/>
            <a:ext cx="44214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kk-KZ" sz="2800" b="1" kern="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 ресурстар</a:t>
            </a:r>
            <a:endParaRPr lang="ru-RU" kern="0" dirty="0">
              <a:solidFill>
                <a:sysClr val="windowText" lastClr="000000"/>
              </a:solidFill>
              <a:latin typeface="Trebuchet M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124744"/>
            <a:ext cx="8172400" cy="5365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kk-KZ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10сынып оқулық 4-бөлімнен 165-170 бет</a:t>
            </a:r>
            <a:endParaRPr lang="ru-RU" sz="2000" u="none" strike="noStrike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kk-KZ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«Электронды қосымшамен жұмыс»      Прототип жасау туралы мәліметпен танысыңыздар,тапсырмаларды орындадыңыздар (№30 қосымша материал)</a:t>
            </a:r>
            <a:endParaRPr lang="ru-RU" sz="2000" u="none" strike="noStrike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kk-KZ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Иллюстрациялық материалдарға  сілтеме: </a:t>
            </a:r>
            <a:r>
              <a:rPr lang="en-US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https</a:t>
            </a:r>
            <a:r>
              <a:rPr lang="kk-KZ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:</a:t>
            </a:r>
            <a:r>
              <a:rPr lang="ru-RU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/ /</a:t>
            </a:r>
            <a:r>
              <a:rPr lang="en-US" sz="2000" u="none" strike="noStrike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i</a:t>
            </a:r>
            <a:r>
              <a:rPr lang="ru-RU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6.</a:t>
            </a:r>
            <a:r>
              <a:rPr lang="en-US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photo</a:t>
            </a:r>
            <a:r>
              <a:rPr lang="ru-RU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.2</a:t>
            </a:r>
            <a:r>
              <a:rPr lang="en-US" sz="2000" u="none" strike="noStrike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gis</a:t>
            </a:r>
            <a:r>
              <a:rPr lang="ru-RU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</a:t>
            </a:r>
            <a:r>
              <a:rPr lang="en-US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com</a:t>
            </a:r>
            <a:endParaRPr lang="ru-RU" sz="2000" u="none" strike="noStrike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kk-KZ" sz="2000" u="none" strike="noStrike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Электронды қорлар:</a:t>
            </a:r>
            <a:endParaRPr lang="ru-RU" sz="2000" u="none" strike="noStrike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179705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1.</a:t>
            </a: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НПП «Атамекен» Сборник «100 проектов для малого бизнеса»</a:t>
            </a:r>
            <a:r>
              <a:rPr lang="en-US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www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</a:t>
            </a:r>
            <a:r>
              <a:rPr lang="en-US" sz="2000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palata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</a:t>
            </a:r>
            <a:r>
              <a:rPr lang="en-US" sz="2000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kz</a:t>
            </a:r>
            <a:endParaRPr lang="ru-RU" sz="20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179705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2.</a:t>
            </a:r>
            <a:r>
              <a:rPr lang="en-US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www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.4</a:t>
            </a:r>
            <a:r>
              <a:rPr lang="en-US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portfolio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</a:t>
            </a:r>
            <a:r>
              <a:rPr lang="en-US" sz="2000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ru</a:t>
            </a:r>
            <a:endParaRPr lang="ru-RU" sz="20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179705">
              <a:lnSpc>
                <a:spcPct val="115000"/>
              </a:lnSpc>
              <a:spcAft>
                <a:spcPts val="1000"/>
              </a:spcAft>
            </a:pP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3.</a:t>
            </a:r>
            <a:r>
              <a:rPr lang="en-US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www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</a:t>
            </a:r>
            <a:r>
              <a:rPr lang="en-US" sz="2000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bibliotekar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.</a:t>
            </a:r>
            <a:r>
              <a:rPr lang="en-US" sz="2000" dirty="0" err="1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ru</a:t>
            </a:r>
            <a:endParaRPr lang="ru-RU" sz="20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179705">
              <a:lnSpc>
                <a:spcPct val="115000"/>
              </a:lnSpc>
              <a:spcAft>
                <a:spcPts val="1000"/>
              </a:spcAft>
            </a:pP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4.www.911-seoweb.ru </a:t>
            </a:r>
            <a:endParaRPr lang="ru-RU" sz="20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 marL="179705">
              <a:lnSpc>
                <a:spcPct val="115000"/>
              </a:lnSpc>
              <a:spcAft>
                <a:spcPts val="1000"/>
              </a:spcAft>
            </a:pP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5.www.kakzarabattivat.ru</a:t>
            </a:r>
            <a:endParaRPr lang="ru-RU" sz="20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2" descr="Глобус и учебники — Картинки для презентаций | Всё о Prezi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294" y="3807529"/>
            <a:ext cx="2812682" cy="25876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059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33027" y="332656"/>
            <a:ext cx="37508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3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Жауап беріңіз...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 Schoolbook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264751"/>
            <a:ext cx="7056784" cy="17707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8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1. Брейнстроминг дегеніміз не? </a:t>
            </a:r>
            <a:endParaRPr lang="ru-RU" sz="2800" b="1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8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2.Брейнстроминг кезеңдерін атаңыздар?</a:t>
            </a:r>
            <a:endParaRPr lang="ru-RU" sz="2800" b="1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r>
              <a:rPr lang="kk-KZ" sz="2800" b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3.Идея ойлап табу ол.....???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5" name="Picture 2" descr="Крючок и точка, или вопросительный знак в помощь. | RUSSIAN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427628"/>
            <a:ext cx="3047054" cy="28816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66889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072698"/>
            <a:ext cx="8115060" cy="566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Прототип жасау-</a:t>
            </a: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(инженерлік)жаңа дизайн,құрылымдағы,</a:t>
            </a:r>
            <a:r>
              <a:rPr lang="en-US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 </a:t>
            </a: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үлгідегі құрылғы жұмыс моделі.Оның пайдасы-</a:t>
            </a:r>
            <a:r>
              <a:rPr lang="en-US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 </a:t>
            </a: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сіз қолыңызбен ойлайсыз және көру,</a:t>
            </a:r>
            <a:r>
              <a:rPr lang="en-US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 </a:t>
            </a: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есту,</a:t>
            </a:r>
            <a:r>
              <a:rPr lang="en-US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 </a:t>
            </a: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сезу сияқты рецепторларды іске қосасыз.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Мақсаты: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-жаңаша ойлау;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-қай жерде нені өзгертуге болатыны;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-байқала бермейтін тұстарға назар аудару;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-уақыт,күш-жігер,қаржыны үнемдеу;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-таңдау,дұрыс идеясын тексеру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-дұрыс жобалау,</a:t>
            </a:r>
            <a:r>
              <a:rPr lang="en-US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 </a:t>
            </a:r>
            <a:r>
              <a:rPr lang="kk-KZ" sz="2400" i="1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шешімнің дұрыс тұстарын нақтылау;</a:t>
            </a:r>
            <a:endParaRPr lang="ru-RU" sz="24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8809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18580" y="332656"/>
            <a:ext cx="39068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Орындау</a:t>
            </a:r>
            <a:r>
              <a:rPr lang="ru-RU" sz="36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 </a:t>
            </a:r>
            <a:r>
              <a:rPr lang="ru-RU" sz="360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керек</a:t>
            </a:r>
            <a:r>
              <a:rPr lang="ru-RU" sz="36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…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59" y="1723918"/>
            <a:ext cx="5913859" cy="425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Calibri"/>
              </a:rPr>
              <a:t>1-тапсырма</a:t>
            </a:r>
            <a:endParaRPr lang="ru-RU" sz="2400" b="1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Сіз менеджер ретінде  прототип жасауды қалай іске асырасыз және ұсынасыз?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-жобалау үшін неше сағат...?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-дизайн үшін неше сағат.....?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-фронт-энд даярлау үшін неше сағат..?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-бэк-энд даярлау үшін неше сағат..?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Барлығы : неше сағат+түзету болар еді</a:t>
            </a:r>
            <a:endParaRPr lang="ru-RU" sz="24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2050" name="Picture 2" descr="http://st.depositphotos.com/1743476/2514/i/450/depositphotos_25144721-stock-photo-pensive-businessm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05263"/>
            <a:ext cx="2857500" cy="1895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44725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1340768"/>
            <a:ext cx="6606480" cy="260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Calibri"/>
              </a:rPr>
              <a:t>2-тапсырма</a:t>
            </a:r>
            <a:endParaRPr lang="ru-RU" sz="2400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Сұрақтарға жауап беріңіз: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1.Прототип жасау кезеңінде дизайнды жобалау қаншалықты маңызды?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2.Прототип қай кезде жасалуы керек?Не себепті?</a:t>
            </a:r>
            <a:endParaRPr lang="ru-RU" sz="24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332656"/>
            <a:ext cx="37799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Тапсырма</a:t>
            </a:r>
            <a:r>
              <a:rPr lang="ru-RU" sz="36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…</a:t>
            </a:r>
          </a:p>
        </p:txBody>
      </p:sp>
      <p:pic>
        <p:nvPicPr>
          <p:cNvPr id="3074" name="Picture 2" descr="https://www.asks.ru/files/u2300/Payday_loan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77072"/>
            <a:ext cx="3523322" cy="2348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29479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0185" y="1423040"/>
            <a:ext cx="5958408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Calibri"/>
              </a:rPr>
              <a:t>3-тапсырма</a:t>
            </a:r>
            <a:endParaRPr lang="ru-RU" sz="2400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Прототип жасаудың кезеңдерін сипаттаңыздар: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1.Мәтін идеясы бойынша тақырыптық сөйлем жазыңыздар</a:t>
            </a:r>
            <a:endParaRPr lang="ru-RU" sz="24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r>
              <a:rPr lang="kk-KZ" sz="24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</a:rPr>
              <a:t>2.Тақырыптық сөйлемдердің маңыздылығын дәлелдеңіздер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260648"/>
            <a:ext cx="28073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600" dirty="0" err="1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Тапсырма</a:t>
            </a:r>
            <a:r>
              <a:rPr lang="ru-RU" sz="360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…</a:t>
            </a:r>
          </a:p>
        </p:txBody>
      </p:sp>
      <p:pic>
        <p:nvPicPr>
          <p:cNvPr id="4098" name="Picture 2" descr="http://logisticstime.com/wp-content/uploads/2010/11/dol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043" y="3568656"/>
            <a:ext cx="3581279" cy="23875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2528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7704" y="406585"/>
            <a:ext cx="27430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kk-KZ" sz="3600" b="1" kern="0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entury Schoolbook"/>
              </a:rPr>
              <a:t>Рефлексия</a:t>
            </a:r>
            <a:endParaRPr lang="ru-RU" sz="3600" b="1" kern="0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entury Schoolbook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2038" y="1844824"/>
            <a:ext cx="734481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0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Calibri"/>
              </a:rPr>
              <a:t>Енді мен білемін .....</a:t>
            </a:r>
            <a:endParaRPr lang="ru-RU" sz="2000" b="1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-прототип маңыздылығы мен тиімділігін жете түсінемін;</a:t>
            </a:r>
            <a:endParaRPr lang="ru-RU" sz="20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-туындаған идеяларды жаңаша ойлау арқылы іске асыра  білемін;</a:t>
            </a:r>
            <a:endParaRPr lang="ru-RU" sz="20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-Нәтижесінде нені өзгертіп жаңаша жасауға болатынын түсінемін </a:t>
            </a:r>
            <a:endParaRPr lang="ru-RU" sz="20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4005064"/>
            <a:ext cx="7200800" cy="1764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000" b="1" dirty="0" smtClean="0">
                <a:solidFill>
                  <a:srgbClr val="C00000"/>
                </a:solidFill>
                <a:effectLst/>
                <a:latin typeface="Times New Roman"/>
                <a:ea typeface="Times New Roman"/>
                <a:cs typeface="Calibri"/>
              </a:rPr>
              <a:t>Енді мен жасай аламын...</a:t>
            </a:r>
            <a:endParaRPr lang="ru-RU" sz="2000" b="1" dirty="0" smtClean="0">
              <a:solidFill>
                <a:srgbClr val="C0000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-айтылған идеяларды жүйелей отырып,ең тиімдісін таңдаймын;</a:t>
            </a:r>
            <a:endParaRPr lang="ru-RU" sz="2000" dirty="0" smtClean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000" dirty="0" smtClean="0">
                <a:solidFill>
                  <a:srgbClr val="002060"/>
                </a:solidFill>
                <a:effectLst/>
                <a:latin typeface="Times New Roman"/>
                <a:ea typeface="Times New Roman"/>
                <a:cs typeface="Calibri"/>
              </a:rPr>
              <a:t>-алған білімімді жүзеге асыруда бірқатар ережелер мен ұстанымдарға сүйенемін</a:t>
            </a:r>
            <a:endParaRPr lang="ru-RU" sz="2000" dirty="0">
              <a:solidFill>
                <a:srgbClr val="002060"/>
              </a:solidFill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5122" name="Picture 2" descr="https://econet.ru/uploads/pictures/163169/content_ochen_srednenkoe_obrazovanie__econet_r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76" y="332656"/>
            <a:ext cx="2895978" cy="17249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07573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4463" y="692696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Тақырыпқа байланысты сұрақтарыңыз болса;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Айтар ойыңыз немесе ұсынысыңыз болса;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Орындаған тапсырмаларыңызды  фотоға түсіру </a:t>
            </a:r>
          </a:p>
          <a:p>
            <a:pPr lvl="0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немесе көшіру арқылы </a:t>
            </a:r>
          </a:p>
        </p:txBody>
      </p:sp>
      <p:pic>
        <p:nvPicPr>
          <p:cNvPr id="3" name="Picture 2" descr="Файл:WhatsApp logo-color-vertical.svg — Википеди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368459"/>
            <a:ext cx="801078" cy="650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Как создать собственный почтовый ящик и адрес электронной почт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595" y="3320979"/>
            <a:ext cx="750532" cy="7505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875469" y="2693761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/>
              </a:rPr>
              <a:t>..................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4007" y="351157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/>
              </a:rPr>
              <a:t>..................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3001" y="4071511"/>
            <a:ext cx="75608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Ватцап нөміріме немесе электрондық поштама жолдаңыз, сол арқылы кері байланыс орната алатындығымызды ескерткім келеді.</a:t>
            </a:r>
          </a:p>
          <a:p>
            <a:pPr lvl="0"/>
            <a:endParaRPr lang="kk-KZ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СӘТТІЛІК!!!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92310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310</TotalTime>
  <Words>423</Words>
  <Application>Microsoft Office PowerPoint</Application>
  <PresentationFormat>Экран (4:3)</PresentationFormat>
  <Paragraphs>74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нурик</dc:creator>
  <cp:lastModifiedBy>Windows User</cp:lastModifiedBy>
  <cp:revision>10</cp:revision>
  <dcterms:created xsi:type="dcterms:W3CDTF">2020-03-31T03:00:25Z</dcterms:created>
  <dcterms:modified xsi:type="dcterms:W3CDTF">2020-04-06T04:44:38Z</dcterms:modified>
</cp:coreProperties>
</file>