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7D3-BBE9-417E-A77D-4B6CB2F9579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7D12D7D-BBF6-44D3-8A3B-14335D3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7D3-BBE9-417E-A77D-4B6CB2F9579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2D7D-BBF6-44D3-8A3B-14335D3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7D3-BBE9-417E-A77D-4B6CB2F9579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2D7D-BBF6-44D3-8A3B-14335D3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7D3-BBE9-417E-A77D-4B6CB2F9579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7D12D7D-BBF6-44D3-8A3B-14335D3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7D3-BBE9-417E-A77D-4B6CB2F9579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2D7D-BBF6-44D3-8A3B-14335D313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7D3-BBE9-417E-A77D-4B6CB2F9579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2D7D-BBF6-44D3-8A3B-14335D3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7D3-BBE9-417E-A77D-4B6CB2F9579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7D12D7D-BBF6-44D3-8A3B-14335D313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7D3-BBE9-417E-A77D-4B6CB2F9579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2D7D-BBF6-44D3-8A3B-14335D3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7D3-BBE9-417E-A77D-4B6CB2F9579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2D7D-BBF6-44D3-8A3B-14335D3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7D3-BBE9-417E-A77D-4B6CB2F9579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2D7D-BBF6-44D3-8A3B-14335D3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7D3-BBE9-417E-A77D-4B6CB2F9579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2D7D-BBF6-44D3-8A3B-14335D313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03A7D3-BBE9-417E-A77D-4B6CB2F9579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D12D7D-BBF6-44D3-8A3B-14335D313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7" y="1192396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k-KZ" sz="3200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Кәсіпкерлік және бизнес </a:t>
            </a:r>
            <a:r>
              <a:rPr lang="kk-KZ" sz="3200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негіздері</a:t>
            </a:r>
            <a:endParaRPr lang="ru-RU" sz="3200" b="1" kern="0" dirty="0">
              <a:solidFill>
                <a:srgbClr val="C00000"/>
              </a:solidFill>
              <a:latin typeface="Century Schoolbook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47418"/>
            <a:ext cx="5973293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81797" y="5627257"/>
            <a:ext cx="2180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</a:rPr>
              <a:t>10 </a:t>
            </a:r>
            <a:r>
              <a:rPr lang="ru-RU" sz="3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</a:rPr>
              <a:t>сынып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38343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62120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3266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0185" y="1423040"/>
            <a:ext cx="5958408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Calibri"/>
              </a:rPr>
              <a:t>3-тапсырма</a:t>
            </a:r>
            <a:endParaRPr lang="ru-RU" sz="2400" dirty="0" smtClean="0">
              <a:solidFill>
                <a:srgbClr val="C0000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Прототип жасаудың кезеңдерін сипаттаңыздар: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1.Мәтін идеясы бойынша тақырыптық сөйлем жазыңыздар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r>
              <a:rPr lang="kk-KZ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2.Тақырыптық сөйлемдердің маңыздылығын дәлелдеңіздер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60648"/>
            <a:ext cx="2807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</a:rPr>
              <a:t>Тапсырма</a:t>
            </a:r>
            <a:r>
              <a:rPr lang="ru-RU" sz="36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</a:rPr>
              <a:t>…</a:t>
            </a:r>
          </a:p>
        </p:txBody>
      </p:sp>
      <p:pic>
        <p:nvPicPr>
          <p:cNvPr id="4098" name="Picture 2" descr="http://logisticstime.com/wp-content/uploads/2010/11/d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43" y="3568656"/>
            <a:ext cx="3581279" cy="2387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528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406585"/>
            <a:ext cx="2743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k-KZ" sz="36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</a:rPr>
              <a:t>Рефлексия</a:t>
            </a:r>
            <a:endParaRPr lang="ru-RU" sz="3600" b="1" kern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2038" y="1844824"/>
            <a:ext cx="734481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Calibri"/>
              </a:rPr>
              <a:t>Енді мен білемін .....</a:t>
            </a:r>
            <a:endParaRPr lang="ru-RU" sz="2000" b="1" dirty="0" smtClean="0">
              <a:solidFill>
                <a:srgbClr val="C0000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-прототип маңыздылығы мен тиімділігін жете түсінемін;</a:t>
            </a:r>
            <a:endParaRPr lang="ru-RU" sz="20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-туындаған идеяларды жаңаша ойлау арқылы іске асыра  білемін;</a:t>
            </a:r>
            <a:endParaRPr lang="ru-RU" sz="20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-Нәтижесінде нені өзгертіп жаңаша жасауға болатынын түсінемін 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005064"/>
            <a:ext cx="7200800" cy="176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Calibri"/>
              </a:rPr>
              <a:t>Енді мен жасай аламын...</a:t>
            </a:r>
            <a:endParaRPr lang="ru-RU" sz="2000" b="1" dirty="0" smtClean="0">
              <a:solidFill>
                <a:srgbClr val="C0000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-айтылған идеяларды жүйелей отырып,ең тиімдісін таңдаймын;</a:t>
            </a:r>
            <a:endParaRPr lang="ru-RU" sz="20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-алған білімімді жүзеге асыруда бірқатар ережелер мен ұстанымдарға сүйенемін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5122" name="Picture 2" descr="https://econet.ru/uploads/pictures/163169/content_ochen_srednenkoe_obrazovanie__econet_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76" y="332656"/>
            <a:ext cx="2895978" cy="172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7573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463" y="69269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Тақырыпқа байланысты сұрақтарыңыз болса;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Айтар ойыңыз немесе ұсынысыңыз болса;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Орындаған тапсырмаларыңызды  фотоға түсіру </a:t>
            </a:r>
          </a:p>
          <a:p>
            <a:pPr lvl="0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немесе көшіру арқылы </a:t>
            </a:r>
          </a:p>
        </p:txBody>
      </p:sp>
      <p:pic>
        <p:nvPicPr>
          <p:cNvPr id="3" name="Picture 2" descr="Файл:WhatsApp logo-color-vertical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68459"/>
            <a:ext cx="801078" cy="650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Как создать собственный почтовый ящик и адрес электронной поч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95" y="3320979"/>
            <a:ext cx="750532" cy="750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75469" y="269376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</a:rPr>
              <a:t>..................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4007" y="351157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</a:rPr>
              <a:t>..................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3001" y="4071511"/>
            <a:ext cx="75608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Ватцап нөміріме немесе электрондық поштама жолдаңыз, сол арқылы кері байланыс орната алатындығымызды ескерткім келеді.</a:t>
            </a:r>
          </a:p>
          <a:p>
            <a:pPr lvl="0"/>
            <a:endParaRPr lang="kk-KZ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СӘТТІЛІК!!!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923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5856" y="1268760"/>
            <a:ext cx="2919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sz="2400" b="1" kern="0" dirty="0" smtClean="0">
                <a:solidFill>
                  <a:srgbClr val="002060"/>
                </a:solidFill>
                <a:latin typeface="Times New Roman"/>
                <a:ea typeface="Times New Roman"/>
              </a:rPr>
              <a:t>4.5 </a:t>
            </a:r>
            <a:r>
              <a:rPr lang="kk-KZ" sz="2400" b="1" kern="0" dirty="0" smtClean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Прототип жасау</a:t>
            </a:r>
            <a:endParaRPr lang="ru-RU" kern="0" dirty="0">
              <a:solidFill>
                <a:sysClr val="windowText" lastClr="000000"/>
              </a:solidFill>
              <a:latin typeface="Candar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730425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endParaRPr lang="en-US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kk-KZ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Табылған шешімдерді  тестілеу үшін модель құру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t2.depositphotos.com/3643473/6404/i/450/depositphotos_64045631-stock-photo-business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2" y="3356992"/>
            <a:ext cx="4314831" cy="3236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0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102" y="836712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Calibri"/>
              </a:rPr>
              <a:t>Оқу мақсаты: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10.4.5.1. Прототип жасауды түсінеді және қағидаларын түсіндіреді;</a:t>
            </a:r>
            <a:endParaRPr kumimoji="0" lang="kk-KZ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Calibri"/>
              </a:rPr>
              <a:t>Сабақтың мақсаты: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kumimoji="0" lang="kk-K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Calibri"/>
              </a:rPr>
              <a:t>Оқушылардың өздігінен </a:t>
            </a:r>
            <a:r>
              <a:rPr lang="kk-KZ" sz="2400" dirty="0">
                <a:solidFill>
                  <a:srgbClr val="002060"/>
                </a:solidFill>
                <a:latin typeface="Times New Roman"/>
                <a:ea typeface="Calibri"/>
                <a:cs typeface="Calibri"/>
              </a:rPr>
              <a:t>п</a:t>
            </a:r>
            <a:r>
              <a:rPr lang="kk-KZ" sz="2400" dirty="0" smtClean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рототип </a:t>
            </a:r>
            <a:r>
              <a:rPr lang="kk-KZ" sz="2400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жасауды түсінеді және қағидаларын </a:t>
            </a:r>
            <a:r>
              <a:rPr lang="kk-KZ" sz="2400" dirty="0" smtClean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түсіндіруіне </a:t>
            </a:r>
            <a:r>
              <a:rPr kumimoji="0" lang="kk-K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Calibri"/>
              </a:rPr>
              <a:t>қолайлы жағдай туғызу. 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Күтілетін нәтиже: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kumimoji="0" lang="kk-K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Барлық оқушы</a:t>
            </a:r>
            <a:r>
              <a:rPr kumimoji="0" lang="kk-KZ" sz="2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kk-KZ" sz="2400" noProof="0" dirty="0" smtClean="0">
                <a:solidFill>
                  <a:srgbClr val="002060"/>
                </a:solidFill>
                <a:latin typeface="Times New Roman"/>
                <a:ea typeface="Calibri"/>
                <a:cs typeface="Times New Roman" panose="02020603050405020304" pitchFamily="18" charset="0"/>
              </a:rPr>
              <a:t>п</a:t>
            </a:r>
            <a:r>
              <a:rPr lang="kk-KZ" sz="2400" dirty="0" smtClean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рототип </a:t>
            </a:r>
            <a:r>
              <a:rPr lang="kk-KZ" sz="2400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жасауды түсінеді және қағидаларын </a:t>
            </a:r>
            <a:r>
              <a:rPr lang="kk-KZ" sz="2400" dirty="0" smtClean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түсіндіреді. Олардың ішінен көбісі алған білімін тереңдетеді, жүйелейді;</a:t>
            </a:r>
            <a:endParaRPr kumimoji="0" lang="kk-KZ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12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5742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 және терминология: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988840"/>
            <a:ext cx="4608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 жасау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––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–prototyping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Тәжрибелік үлгі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опытный образец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         preproduction model </a:t>
            </a:r>
            <a:endParaRPr lang="kk-KZ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Перо Поэта (Джеймс Гудвин -Волшебник) / Проза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17596"/>
            <a:ext cx="2796530" cy="3620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655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95032" y="332656"/>
            <a:ext cx="4421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 ресурстар</a:t>
            </a:r>
            <a:endParaRPr lang="ru-RU" kern="0" dirty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24744"/>
            <a:ext cx="8172400" cy="536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kk-KZ" sz="2000" u="none" strike="noStrike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10сынып оқулық 4-бөлімнен 165-170 бет</a:t>
            </a:r>
            <a:endParaRPr lang="ru-RU" sz="2000" u="none" strike="noStrike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kk-KZ" sz="2000" u="none" strike="noStrike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«Электронды қосымшамен жұмыс»      Прототип жасау туралы мәліметпен танысыңыздар,тапсырмаларды орындадыңыздар (№30 қосымша материал)</a:t>
            </a:r>
            <a:endParaRPr lang="ru-RU" sz="2000" u="none" strike="noStrike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kk-KZ" sz="2000" u="none" strike="noStrike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Иллюстрациялық материалдарға  сілтеме: </a:t>
            </a:r>
            <a:r>
              <a:rPr lang="en-US" sz="2000" u="none" strike="noStrike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https</a:t>
            </a:r>
            <a:r>
              <a:rPr lang="kk-KZ" sz="2000" u="none" strike="noStrike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:</a:t>
            </a:r>
            <a:r>
              <a:rPr lang="ru-RU" sz="2000" u="none" strike="noStrike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/ /</a:t>
            </a:r>
            <a:r>
              <a:rPr lang="en-US" sz="2000" u="none" strike="noStrike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i</a:t>
            </a:r>
            <a:r>
              <a:rPr lang="ru-RU" sz="2000" u="none" strike="noStrike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6.</a:t>
            </a:r>
            <a:r>
              <a:rPr lang="en-US" sz="2000" u="none" strike="noStrike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photo</a:t>
            </a:r>
            <a:r>
              <a:rPr lang="ru-RU" sz="2000" u="none" strike="noStrike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.2</a:t>
            </a:r>
            <a:r>
              <a:rPr lang="en-US" sz="2000" u="none" strike="noStrike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gis</a:t>
            </a:r>
            <a:r>
              <a:rPr lang="ru-RU" sz="2000" u="none" strike="noStrike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.</a:t>
            </a:r>
            <a:r>
              <a:rPr lang="en-US" sz="2000" u="none" strike="noStrike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com</a:t>
            </a:r>
            <a:endParaRPr lang="ru-RU" sz="2000" u="none" strike="noStrike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kk-KZ" sz="2000" u="none" strike="noStrike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Электронды қорлар:</a:t>
            </a:r>
            <a:endParaRPr lang="ru-RU" sz="2000" u="none" strike="noStrike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 marL="179705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1.</a:t>
            </a: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НПП «Атамекен» Сборник «100 проектов для малого бизнеса»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www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.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palata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.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kz</a:t>
            </a:r>
            <a:endParaRPr lang="ru-RU" sz="20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 marL="179705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2.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www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.4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portfolio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.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ru</a:t>
            </a:r>
            <a:endParaRPr lang="ru-RU" sz="20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 marL="179705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3.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www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.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bibliotekar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.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ru</a:t>
            </a:r>
            <a:endParaRPr lang="ru-RU" sz="20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 marL="179705"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4.www.911-seoweb.ru </a:t>
            </a:r>
            <a:endParaRPr lang="ru-RU" sz="20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 marL="179705"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5.www.kakzarabattivat.ru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2" descr="Глобус и учебники — Картинки для презентаций | Всё о Prezi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94" y="3807529"/>
            <a:ext cx="2812682" cy="2587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05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3027" y="332656"/>
            <a:ext cx="3750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</a:rPr>
              <a:t>Жауап беріңіз...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264751"/>
            <a:ext cx="7056784" cy="177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1. Брейнстроминг дегеніміз не? </a:t>
            </a:r>
            <a:endParaRPr lang="ru-RU" sz="2800" b="1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2.Брейнстроминг кезеңдерін атаңыздар?</a:t>
            </a:r>
            <a:endParaRPr lang="ru-RU" sz="2800" b="1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r>
              <a:rPr lang="kk-KZ" sz="2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3.Идея ойлап табу ол.....???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Крючок и точка, или вопросительный знак в помощь. | RUSSIA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7628"/>
            <a:ext cx="3047054" cy="2881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688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072698"/>
            <a:ext cx="8115060" cy="566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Прототип жасау-</a:t>
            </a:r>
            <a:r>
              <a:rPr lang="kk-KZ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(инженерлік)жаңа дизайн,құрылымдағы,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r>
              <a:rPr lang="kk-KZ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үлгідегі құрылғы жұмыс моделі.Оның пайдасы-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r>
              <a:rPr lang="kk-KZ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сіз қолыңызбен ойлайсыз және көру,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r>
              <a:rPr lang="kk-KZ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есту,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r>
              <a:rPr lang="kk-KZ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сезу сияқты рецепторларды іске қосасыз.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Мақсаты: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-жаңаша ойлау;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-қай жерде нені өзгертуге болатыны;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-байқала бермейтін тұстарға назар аудару;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-уақыт,күш-жігер,қаржыны үнемдеу;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-таңдау,дұрыс идеясын тексеру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-дұрыс жобалау,</a:t>
            </a:r>
            <a:r>
              <a:rPr lang="en-US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r>
              <a:rPr lang="kk-KZ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шешімнің дұрыс тұстарын нақтылау;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80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8580" y="332656"/>
            <a:ext cx="3906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</a:rPr>
              <a:t>Орындау</a:t>
            </a:r>
            <a:r>
              <a:rPr lang="ru-RU" sz="36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</a:rPr>
              <a:t> </a:t>
            </a:r>
            <a:r>
              <a:rPr lang="ru-RU" sz="36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</a:rPr>
              <a:t>керек</a:t>
            </a:r>
            <a:r>
              <a:rPr lang="ru-RU" sz="36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</a:rPr>
              <a:t>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59" y="1723918"/>
            <a:ext cx="5913859" cy="425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Calibri"/>
              </a:rPr>
              <a:t>1-тапсырма</a:t>
            </a:r>
            <a:endParaRPr lang="ru-RU" sz="2400" b="1" dirty="0" smtClean="0">
              <a:solidFill>
                <a:srgbClr val="C0000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Сіз менеджер ретінде  прототип жасауды қалай іске асырасыз және ұсынасыз?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-жобалау үшін неше сағат...?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-дизайн үшін неше сағат.....?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-фронт-энд даярлау үшін неше сағат..?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-бэк-энд даярлау үшін неше сағат..?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Барлығы : неше сағат+түзету болар еді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2050" name="Picture 2" descr="http://st.depositphotos.com/1743476/2514/i/450/depositphotos_25144721-stock-photo-pensive-business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05263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472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340768"/>
            <a:ext cx="660648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Calibri"/>
              </a:rPr>
              <a:t>2-тапсырма</a:t>
            </a:r>
            <a:endParaRPr lang="ru-RU" sz="2400" dirty="0" smtClean="0">
              <a:solidFill>
                <a:srgbClr val="C0000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Сұрақтарға жауап беріңіз: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1.Прототип жасау кезеңінде дизайнды жобалау қаншалықты маңызды?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Calibri"/>
              </a:rPr>
              <a:t>2.Прототип қай кезде жасалуы керек?Не себепті?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32656"/>
            <a:ext cx="3779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</a:rPr>
              <a:t>Тапсырма</a:t>
            </a:r>
            <a:r>
              <a:rPr lang="ru-RU" sz="36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</a:rPr>
              <a:t>…</a:t>
            </a:r>
          </a:p>
        </p:txBody>
      </p:sp>
      <p:pic>
        <p:nvPicPr>
          <p:cNvPr id="3074" name="Picture 2" descr="https://www.asks.ru/files/u2300/Payday_loan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3523322" cy="2348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9479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310</TotalTime>
  <Words>423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нурик</dc:creator>
  <cp:lastModifiedBy>Windows User</cp:lastModifiedBy>
  <cp:revision>10</cp:revision>
  <dcterms:created xsi:type="dcterms:W3CDTF">2020-03-31T03:00:25Z</dcterms:created>
  <dcterms:modified xsi:type="dcterms:W3CDTF">2020-04-06T04:44:38Z</dcterms:modified>
</cp:coreProperties>
</file>