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71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611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13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86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14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442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07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353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10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386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14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EE187-F2A8-4F54-8BDA-FFCCC51ECE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4AEAF-441C-4526-9AC3-788D7D82F8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890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508929"/>
            <a:ext cx="4032448" cy="4648263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 Никакая экономическая ситуация не может быть настолько безнадежной, чтобы решительная воля и честный труд всего народа не смогли с ней справиться»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517232"/>
            <a:ext cx="7016824" cy="936104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Кто изображен на фотографии?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Кому принадлежат эти слова?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51" y="508929"/>
            <a:ext cx="4035425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967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Тема урока: Каковы особенности «германского социально- рыночного хозяйства»? 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Цели обучения: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9.4.1.3.оценивать значение экономической интеграции в условиях глобализации;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9.1.2.2. определять факторы, влияющие на уровень жизни людей ведущих и развивающихся стран мира;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9.1.1.2. анализировать особенности социального развития ведущих стран мира во второй половине XX века; </a:t>
            </a:r>
          </a:p>
          <a:p>
            <a:pPr marL="0" indent="0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Критерии оценивания: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Определяет особенности социально – рыночного хозяйства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Анализирует особенности социального развития ведущих стран мира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764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07288" cy="165618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Архитектор Экономическое чудо Германии 1948 - 1960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7"/>
            <a:ext cx="4035902" cy="446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1412777"/>
            <a:ext cx="4176464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 Никакая экономическая ситуация не может быть настолько безнадежной, чтобы решительная воля и честный труд всего народа не смогли с ней справиться»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877272"/>
            <a:ext cx="54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Людвиг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Эрхард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648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Федеративная Республика Германии Немецкое «Экономическое чудо»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4014685" cy="4886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1340768"/>
            <a:ext cx="4320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книге «Благосостояние для всех» 1957г. 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Эрхард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отмечает , что основная цель экономических реформ: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 создание «социального рыночного хозяйства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2) Повышение покупательской способности всех слоев населения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3) Увеличение государственного дохода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62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4. Применение на практике теории гармонизации отрицательно воздействует на процесс интеграции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5.политичекская интеграция следует за экономической, а не наоборот( политическая интеграция без экономических предпосылок ведет к централизму)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6.абсурдность двухсторонних сделок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7.неделимость свободы( принцип свободной торговли не ограничивается рамками ЕС и должен быть перенесен на международные хозяйственные отношения)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8 либерализация – основной инструмент достижения всеохватывающей интеграции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69223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Глава 15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Решение европейской проблемы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– всеохватывающая интеграция:</a:t>
            </a:r>
          </a:p>
          <a:p>
            <a:pPr marL="0" indent="0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1. Невозможно достичь всеохватывающей интеграции путем интегрирования отдельных отраслей экономики(хозяйственный строй неделим)</a:t>
            </a:r>
          </a:p>
          <a:p>
            <a:pPr marL="0" indent="0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2. Интеграция достигается с помощью широкой и свободной конкуренции</a:t>
            </a:r>
          </a:p>
          <a:p>
            <a:pPr marL="0" indent="0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3. Необходимость согласованности в валютной политике – отмена всех ограничений в валютной политике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106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56207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Предпосылки экономического чуда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3600400" cy="4972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1052736"/>
            <a:ext cx="44644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Внутренние капиталовложения в промышленность;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Помощь США по плану Маршалла;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Сама продолжительная рабочая неделя в ФРГ – 56 часов;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ФРГ не имела до 1956 г значительных военных расходов;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протекционистская политика государства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29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Работа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документом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21744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отрывки из книги Л.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Эрхарда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«Благосостояние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всех»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особенности социально -  рыночного хозяйства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тексте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вставляет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пропущенные по смыслу слова в предложениях.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Дескрипторы: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менее 3-х особенностей социально-рыночного хозяйства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менее 3- х верных по смыслу слов в предложениях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48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Рефлексия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Учащиеся пишут короткое эссе на тему: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Хотел бы 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жить в современной Германии?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523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404</Words>
  <Application>Microsoft Office PowerPoint</Application>
  <PresentationFormat>Экран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« Никакая экономическая ситуация не может быть настолько безнадежной, чтобы решительная воля и честный труд всего народа не смогли с ней справиться» </vt:lpstr>
      <vt:lpstr>Тема урока: Каковы особенности «германского социально- рыночного хозяйства»? </vt:lpstr>
      <vt:lpstr>Архитектор Экономическое чудо Германии 1948 - 1960 </vt:lpstr>
      <vt:lpstr>Федеративная Республика Германии Немецкое «Экономическое чудо»</vt:lpstr>
      <vt:lpstr>Презентация PowerPoint</vt:lpstr>
      <vt:lpstr>Глава 15 Решение европейской проблемы</vt:lpstr>
      <vt:lpstr>Предпосылки экономического чуда</vt:lpstr>
      <vt:lpstr>Работа с документом </vt:lpstr>
      <vt:lpstr>Рефлексия  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Никакая экономическая ситуация не может быть настолько безнадежной, чтобы решительная воля и честный труд всего народа не смогли с ней справиться»</dc:title>
  <dc:creator>Ученик</dc:creator>
  <cp:lastModifiedBy>User</cp:lastModifiedBy>
  <cp:revision>7</cp:revision>
  <dcterms:created xsi:type="dcterms:W3CDTF">2019-05-29T10:30:08Z</dcterms:created>
  <dcterms:modified xsi:type="dcterms:W3CDTF">2020-04-03T14:52:23Z</dcterms:modified>
</cp:coreProperties>
</file>