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5" r:id="rId8"/>
    <p:sldId id="267" r:id="rId9"/>
    <p:sldId id="266" r:id="rId10"/>
    <p:sldId id="271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50" autoAdjust="0"/>
    <p:restoredTop sz="94660"/>
  </p:normalViewPr>
  <p:slideViewPr>
    <p:cSldViewPr>
      <p:cViewPr>
        <p:scale>
          <a:sx n="78" d="100"/>
          <a:sy n="78" d="100"/>
        </p:scale>
        <p:origin x="-11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CFA20D-A3ED-4FF6-BE96-F0D07AA6EF63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D2F286-23B4-4498-B736-F9B4BDFC8DF6}">
      <dgm:prSet phldrT="[Текст]"/>
      <dgm:spPr/>
      <dgm:t>
        <a:bodyPr/>
        <a:lstStyle/>
        <a:p>
          <a:r>
            <a:rPr lang="ru-RU" dirty="0" smtClean="0"/>
            <a:t>Основной закон</a:t>
          </a:r>
          <a:endParaRPr lang="ru-RU" dirty="0"/>
        </a:p>
      </dgm:t>
    </dgm:pt>
    <dgm:pt modelId="{99C3A04C-7CCA-4D50-9059-D65C0845C34D}" type="parTrans" cxnId="{B856FBD9-3B04-421B-8A02-07168D3C8ED9}">
      <dgm:prSet/>
      <dgm:spPr/>
      <dgm:t>
        <a:bodyPr/>
        <a:lstStyle/>
        <a:p>
          <a:endParaRPr lang="ru-RU"/>
        </a:p>
      </dgm:t>
    </dgm:pt>
    <dgm:pt modelId="{6E5CFA2C-9CF8-448B-9571-DAFDCC136F98}" type="sibTrans" cxnId="{B856FBD9-3B04-421B-8A02-07168D3C8ED9}">
      <dgm:prSet/>
      <dgm:spPr/>
      <dgm:t>
        <a:bodyPr/>
        <a:lstStyle/>
        <a:p>
          <a:endParaRPr lang="ru-RU"/>
        </a:p>
      </dgm:t>
    </dgm:pt>
    <dgm:pt modelId="{2CB31809-D603-43B0-B7D9-47D2A73EAE75}">
      <dgm:prSet phldrT="[Текст]"/>
      <dgm:spPr/>
      <dgm:t>
        <a:bodyPr/>
        <a:lstStyle/>
        <a:p>
          <a:r>
            <a:rPr lang="ru-RU" dirty="0" smtClean="0"/>
            <a:t>ст.1 Конституции РК «Республика Казахстан утверждает себя демократическим, светским, правовым и социальным государством, высшими ценностями которого являются человек, его жизнь, права и свободы».</a:t>
          </a:r>
          <a:endParaRPr lang="ru-RU" dirty="0"/>
        </a:p>
      </dgm:t>
    </dgm:pt>
    <dgm:pt modelId="{BD8441C5-3378-4C02-9B6B-208ED7E48E49}" type="parTrans" cxnId="{2FF75AD9-29E7-4005-8B25-8D75BDC16622}">
      <dgm:prSet/>
      <dgm:spPr/>
      <dgm:t>
        <a:bodyPr/>
        <a:lstStyle/>
        <a:p>
          <a:endParaRPr lang="ru-RU"/>
        </a:p>
      </dgm:t>
    </dgm:pt>
    <dgm:pt modelId="{184D5127-D27C-4C60-A4F4-07C336AF518A}" type="sibTrans" cxnId="{2FF75AD9-29E7-4005-8B25-8D75BDC16622}">
      <dgm:prSet/>
      <dgm:spPr/>
      <dgm:t>
        <a:bodyPr/>
        <a:lstStyle/>
        <a:p>
          <a:endParaRPr lang="ru-RU"/>
        </a:p>
      </dgm:t>
    </dgm:pt>
    <dgm:pt modelId="{012231DC-20E2-45EF-A09C-D9BDB8CB022D}">
      <dgm:prSet phldrT="[Текст]"/>
      <dgm:spPr/>
      <dgm:t>
        <a:bodyPr/>
        <a:lstStyle/>
        <a:p>
          <a:r>
            <a:rPr lang="ru-RU" dirty="0" smtClean="0"/>
            <a:t>Принцип гуманизма</a:t>
          </a:r>
          <a:endParaRPr lang="ru-RU" dirty="0"/>
        </a:p>
      </dgm:t>
    </dgm:pt>
    <dgm:pt modelId="{DDE42498-2795-478B-BE2B-C5F9C6073D89}" type="parTrans" cxnId="{9C8F0848-7B97-401C-812C-B4964BA94D37}">
      <dgm:prSet/>
      <dgm:spPr/>
      <dgm:t>
        <a:bodyPr/>
        <a:lstStyle/>
        <a:p>
          <a:endParaRPr lang="ru-RU"/>
        </a:p>
      </dgm:t>
    </dgm:pt>
    <dgm:pt modelId="{CCBD383D-C526-4417-ACD0-426F430EDE3C}" type="sibTrans" cxnId="{9C8F0848-7B97-401C-812C-B4964BA94D37}">
      <dgm:prSet/>
      <dgm:spPr/>
      <dgm:t>
        <a:bodyPr/>
        <a:lstStyle/>
        <a:p>
          <a:endParaRPr lang="ru-RU"/>
        </a:p>
      </dgm:t>
    </dgm:pt>
    <dgm:pt modelId="{F2E4D0DC-C806-4E31-8966-441B2D6B3154}">
      <dgm:prSet phldrT="[Текст]"/>
      <dgm:spPr/>
      <dgm:t>
        <a:bodyPr/>
        <a:lstStyle/>
        <a:p>
          <a:r>
            <a:rPr lang="ru-RU" dirty="0" smtClean="0"/>
            <a:t>Принцип гуманизма – это требование к государству обеспечить безопасность человека, охранять интересы общества и личности</a:t>
          </a:r>
          <a:endParaRPr lang="ru-RU" dirty="0"/>
        </a:p>
      </dgm:t>
    </dgm:pt>
    <dgm:pt modelId="{BC866507-FB9B-406A-929D-C4C42A914952}" type="parTrans" cxnId="{825DF6F5-46CA-43E9-8A40-EF8B49F48737}">
      <dgm:prSet/>
      <dgm:spPr/>
      <dgm:t>
        <a:bodyPr/>
        <a:lstStyle/>
        <a:p>
          <a:endParaRPr lang="ru-RU"/>
        </a:p>
      </dgm:t>
    </dgm:pt>
    <dgm:pt modelId="{16AA4682-2E0E-4794-B9C2-CCBDCA69D552}" type="sibTrans" cxnId="{825DF6F5-46CA-43E9-8A40-EF8B49F48737}">
      <dgm:prSet/>
      <dgm:spPr/>
      <dgm:t>
        <a:bodyPr/>
        <a:lstStyle/>
        <a:p>
          <a:endParaRPr lang="ru-RU"/>
        </a:p>
      </dgm:t>
    </dgm:pt>
    <dgm:pt modelId="{02AA79B8-90D9-4FDC-9EA5-22DDCE2D967B}">
      <dgm:prSet phldrT="[Текст]"/>
      <dgm:spPr/>
      <dgm:t>
        <a:bodyPr/>
        <a:lstStyle/>
        <a:p>
          <a:r>
            <a:rPr lang="ru-RU" dirty="0" smtClean="0"/>
            <a:t>стороны принципа гуманизма</a:t>
          </a:r>
          <a:endParaRPr lang="ru-RU" dirty="0"/>
        </a:p>
      </dgm:t>
    </dgm:pt>
    <dgm:pt modelId="{D24D1886-3FEA-4A7B-815A-2129FBFF8514}" type="parTrans" cxnId="{65DEE9C7-C2FE-4A34-90ED-79DCE3248B58}">
      <dgm:prSet/>
      <dgm:spPr/>
      <dgm:t>
        <a:bodyPr/>
        <a:lstStyle/>
        <a:p>
          <a:endParaRPr lang="ru-RU"/>
        </a:p>
      </dgm:t>
    </dgm:pt>
    <dgm:pt modelId="{A655FB6D-B7A9-4777-80F5-738A0EEC6579}" type="sibTrans" cxnId="{65DEE9C7-C2FE-4A34-90ED-79DCE3248B58}">
      <dgm:prSet/>
      <dgm:spPr/>
      <dgm:t>
        <a:bodyPr/>
        <a:lstStyle/>
        <a:p>
          <a:endParaRPr lang="ru-RU"/>
        </a:p>
      </dgm:t>
    </dgm:pt>
    <dgm:pt modelId="{6B8955DA-547F-4341-B857-CDB2C4A28249}">
      <dgm:prSet phldrT="[Текст]"/>
      <dgm:spPr/>
      <dgm:t>
        <a:bodyPr/>
        <a:lstStyle/>
        <a:p>
          <a:r>
            <a:rPr lang="ru-RU" dirty="0" smtClean="0"/>
            <a:t>Надёжная охрана от преступных посягательств прав и законных интересов законопослушных членов общества</a:t>
          </a:r>
          <a:endParaRPr lang="ru-RU" dirty="0"/>
        </a:p>
      </dgm:t>
    </dgm:pt>
    <dgm:pt modelId="{CD066F7D-45F5-4CCC-862E-52546656AB89}" type="parTrans" cxnId="{86E02CEF-6B87-43F9-9DC9-B143FC04E126}">
      <dgm:prSet/>
      <dgm:spPr/>
      <dgm:t>
        <a:bodyPr/>
        <a:lstStyle/>
        <a:p>
          <a:endParaRPr lang="ru-RU"/>
        </a:p>
      </dgm:t>
    </dgm:pt>
    <dgm:pt modelId="{AAA4ECEB-A024-4BC5-8C3E-27986DC71A67}" type="sibTrans" cxnId="{86E02CEF-6B87-43F9-9DC9-B143FC04E126}">
      <dgm:prSet/>
      <dgm:spPr/>
      <dgm:t>
        <a:bodyPr/>
        <a:lstStyle/>
        <a:p>
          <a:endParaRPr lang="ru-RU"/>
        </a:p>
      </dgm:t>
    </dgm:pt>
    <dgm:pt modelId="{DA622171-BC03-4567-93CC-2D3766E0CA27}">
      <dgm:prSet phldrT="[Текст]"/>
      <dgm:spPr/>
      <dgm:t>
        <a:bodyPr/>
        <a:lstStyle/>
        <a:p>
          <a:r>
            <a:rPr lang="ru-RU" dirty="0" smtClean="0"/>
            <a:t>Смягчение карательного воздействия на обвиняемого при наличии в деле смягчающих обстоятельств</a:t>
          </a:r>
          <a:endParaRPr lang="ru-RU" dirty="0"/>
        </a:p>
      </dgm:t>
    </dgm:pt>
    <dgm:pt modelId="{E2F421C0-D775-4950-BCFA-301D8D63FE0C}" type="parTrans" cxnId="{CBC8A85D-C5A5-4FCB-A183-3D2F4F86BEB6}">
      <dgm:prSet/>
      <dgm:spPr/>
      <dgm:t>
        <a:bodyPr/>
        <a:lstStyle/>
        <a:p>
          <a:endParaRPr lang="ru-RU"/>
        </a:p>
      </dgm:t>
    </dgm:pt>
    <dgm:pt modelId="{FF2D397A-F5FF-4E8C-A197-6BC98EBDCD63}" type="sibTrans" cxnId="{CBC8A85D-C5A5-4FCB-A183-3D2F4F86BEB6}">
      <dgm:prSet/>
      <dgm:spPr/>
      <dgm:t>
        <a:bodyPr/>
        <a:lstStyle/>
        <a:p>
          <a:endParaRPr lang="ru-RU"/>
        </a:p>
      </dgm:t>
    </dgm:pt>
    <dgm:pt modelId="{96588FED-1A12-4DA2-97A7-14148195B296}" type="pres">
      <dgm:prSet presAssocID="{D3CFA20D-A3ED-4FF6-BE96-F0D07AA6EF6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6546C2-F01A-40F0-9A6E-51E9C6A11B71}" type="pres">
      <dgm:prSet presAssocID="{BDD2F286-23B4-4498-B736-F9B4BDFC8DF6}" presName="composite" presStyleCnt="0"/>
      <dgm:spPr/>
    </dgm:pt>
    <dgm:pt modelId="{AC59E5DC-7589-48D9-B070-74293638D136}" type="pres">
      <dgm:prSet presAssocID="{BDD2F286-23B4-4498-B736-F9B4BDFC8DF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9096FF-9E4C-4514-87CE-6E5018F3FE0D}" type="pres">
      <dgm:prSet presAssocID="{BDD2F286-23B4-4498-B736-F9B4BDFC8DF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00FF1-0F85-417B-A5B9-F82111AEF7C2}" type="pres">
      <dgm:prSet presAssocID="{6E5CFA2C-9CF8-448B-9571-DAFDCC136F98}" presName="sp" presStyleCnt="0"/>
      <dgm:spPr/>
    </dgm:pt>
    <dgm:pt modelId="{3EE83BE3-82E5-42D4-947B-DA46CDFC4924}" type="pres">
      <dgm:prSet presAssocID="{012231DC-20E2-45EF-A09C-D9BDB8CB022D}" presName="composite" presStyleCnt="0"/>
      <dgm:spPr/>
    </dgm:pt>
    <dgm:pt modelId="{6CEE4A3D-3DCC-4DB8-8F9E-DD9D1C311F64}" type="pres">
      <dgm:prSet presAssocID="{012231DC-20E2-45EF-A09C-D9BDB8CB022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9719D7-40FA-4FCA-BD47-D2C7A50AFE5B}" type="pres">
      <dgm:prSet presAssocID="{012231DC-20E2-45EF-A09C-D9BDB8CB022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EEE496-02B5-46CA-846F-2375FED40680}" type="pres">
      <dgm:prSet presAssocID="{CCBD383D-C526-4417-ACD0-426F430EDE3C}" presName="sp" presStyleCnt="0"/>
      <dgm:spPr/>
    </dgm:pt>
    <dgm:pt modelId="{1510C6CC-7DC3-4BE5-B2CE-E8ED941A449F}" type="pres">
      <dgm:prSet presAssocID="{02AA79B8-90D9-4FDC-9EA5-22DDCE2D967B}" presName="composite" presStyleCnt="0"/>
      <dgm:spPr/>
    </dgm:pt>
    <dgm:pt modelId="{2F6E3D2A-4B77-43D0-B794-5DCBFB452E46}" type="pres">
      <dgm:prSet presAssocID="{02AA79B8-90D9-4FDC-9EA5-22DDCE2D967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DC3D68-6216-4E87-9E0D-A1811552DD7F}" type="pres">
      <dgm:prSet presAssocID="{02AA79B8-90D9-4FDC-9EA5-22DDCE2D967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54F880-822A-41FF-B5CF-329C6EC55668}" type="presOf" srcId="{012231DC-20E2-45EF-A09C-D9BDB8CB022D}" destId="{6CEE4A3D-3DCC-4DB8-8F9E-DD9D1C311F64}" srcOrd="0" destOrd="0" presId="urn:microsoft.com/office/officeart/2005/8/layout/chevron2"/>
    <dgm:cxn modelId="{2FF75AD9-29E7-4005-8B25-8D75BDC16622}" srcId="{BDD2F286-23B4-4498-B736-F9B4BDFC8DF6}" destId="{2CB31809-D603-43B0-B7D9-47D2A73EAE75}" srcOrd="0" destOrd="0" parTransId="{BD8441C5-3378-4C02-9B6B-208ED7E48E49}" sibTransId="{184D5127-D27C-4C60-A4F4-07C336AF518A}"/>
    <dgm:cxn modelId="{B856FBD9-3B04-421B-8A02-07168D3C8ED9}" srcId="{D3CFA20D-A3ED-4FF6-BE96-F0D07AA6EF63}" destId="{BDD2F286-23B4-4498-B736-F9B4BDFC8DF6}" srcOrd="0" destOrd="0" parTransId="{99C3A04C-7CCA-4D50-9059-D65C0845C34D}" sibTransId="{6E5CFA2C-9CF8-448B-9571-DAFDCC136F98}"/>
    <dgm:cxn modelId="{CBC8A85D-C5A5-4FCB-A183-3D2F4F86BEB6}" srcId="{02AA79B8-90D9-4FDC-9EA5-22DDCE2D967B}" destId="{DA622171-BC03-4567-93CC-2D3766E0CA27}" srcOrd="1" destOrd="0" parTransId="{E2F421C0-D775-4950-BCFA-301D8D63FE0C}" sibTransId="{FF2D397A-F5FF-4E8C-A197-6BC98EBDCD63}"/>
    <dgm:cxn modelId="{B9D0D2B2-994B-4BCC-9C37-313A75E29006}" type="presOf" srcId="{D3CFA20D-A3ED-4FF6-BE96-F0D07AA6EF63}" destId="{96588FED-1A12-4DA2-97A7-14148195B296}" srcOrd="0" destOrd="0" presId="urn:microsoft.com/office/officeart/2005/8/layout/chevron2"/>
    <dgm:cxn modelId="{A8A02035-68ED-483A-B7B8-CFC590F17902}" type="presOf" srcId="{02AA79B8-90D9-4FDC-9EA5-22DDCE2D967B}" destId="{2F6E3D2A-4B77-43D0-B794-5DCBFB452E46}" srcOrd="0" destOrd="0" presId="urn:microsoft.com/office/officeart/2005/8/layout/chevron2"/>
    <dgm:cxn modelId="{86E02CEF-6B87-43F9-9DC9-B143FC04E126}" srcId="{02AA79B8-90D9-4FDC-9EA5-22DDCE2D967B}" destId="{6B8955DA-547F-4341-B857-CDB2C4A28249}" srcOrd="0" destOrd="0" parTransId="{CD066F7D-45F5-4CCC-862E-52546656AB89}" sibTransId="{AAA4ECEB-A024-4BC5-8C3E-27986DC71A67}"/>
    <dgm:cxn modelId="{5115E3B0-637F-4D48-97C3-E694BA8AF2AD}" type="presOf" srcId="{BDD2F286-23B4-4498-B736-F9B4BDFC8DF6}" destId="{AC59E5DC-7589-48D9-B070-74293638D136}" srcOrd="0" destOrd="0" presId="urn:microsoft.com/office/officeart/2005/8/layout/chevron2"/>
    <dgm:cxn modelId="{DBED214C-592F-4BCA-A143-6C0DD5195000}" type="presOf" srcId="{6B8955DA-547F-4341-B857-CDB2C4A28249}" destId="{43DC3D68-6216-4E87-9E0D-A1811552DD7F}" srcOrd="0" destOrd="0" presId="urn:microsoft.com/office/officeart/2005/8/layout/chevron2"/>
    <dgm:cxn modelId="{1683711F-4162-474A-AA3D-FB640964EA6F}" type="presOf" srcId="{DA622171-BC03-4567-93CC-2D3766E0CA27}" destId="{43DC3D68-6216-4E87-9E0D-A1811552DD7F}" srcOrd="0" destOrd="1" presId="urn:microsoft.com/office/officeart/2005/8/layout/chevron2"/>
    <dgm:cxn modelId="{9C8F0848-7B97-401C-812C-B4964BA94D37}" srcId="{D3CFA20D-A3ED-4FF6-BE96-F0D07AA6EF63}" destId="{012231DC-20E2-45EF-A09C-D9BDB8CB022D}" srcOrd="1" destOrd="0" parTransId="{DDE42498-2795-478B-BE2B-C5F9C6073D89}" sibTransId="{CCBD383D-C526-4417-ACD0-426F430EDE3C}"/>
    <dgm:cxn modelId="{65DEE9C7-C2FE-4A34-90ED-79DCE3248B58}" srcId="{D3CFA20D-A3ED-4FF6-BE96-F0D07AA6EF63}" destId="{02AA79B8-90D9-4FDC-9EA5-22DDCE2D967B}" srcOrd="2" destOrd="0" parTransId="{D24D1886-3FEA-4A7B-815A-2129FBFF8514}" sibTransId="{A655FB6D-B7A9-4777-80F5-738A0EEC6579}"/>
    <dgm:cxn modelId="{881D68B1-EAD8-42DC-B9F3-5A9CD4879CF9}" type="presOf" srcId="{2CB31809-D603-43B0-B7D9-47D2A73EAE75}" destId="{C99096FF-9E4C-4514-87CE-6E5018F3FE0D}" srcOrd="0" destOrd="0" presId="urn:microsoft.com/office/officeart/2005/8/layout/chevron2"/>
    <dgm:cxn modelId="{825DF6F5-46CA-43E9-8A40-EF8B49F48737}" srcId="{012231DC-20E2-45EF-A09C-D9BDB8CB022D}" destId="{F2E4D0DC-C806-4E31-8966-441B2D6B3154}" srcOrd="0" destOrd="0" parTransId="{BC866507-FB9B-406A-929D-C4C42A914952}" sibTransId="{16AA4682-2E0E-4794-B9C2-CCBDCA69D552}"/>
    <dgm:cxn modelId="{1B39D416-74A6-4BE2-923B-FEA12AE60ACD}" type="presOf" srcId="{F2E4D0DC-C806-4E31-8966-441B2D6B3154}" destId="{2C9719D7-40FA-4FCA-BD47-D2C7A50AFE5B}" srcOrd="0" destOrd="0" presId="urn:microsoft.com/office/officeart/2005/8/layout/chevron2"/>
    <dgm:cxn modelId="{7F9B7602-EF53-4705-A7ED-A21DEC4782F9}" type="presParOf" srcId="{96588FED-1A12-4DA2-97A7-14148195B296}" destId="{5F6546C2-F01A-40F0-9A6E-51E9C6A11B71}" srcOrd="0" destOrd="0" presId="urn:microsoft.com/office/officeart/2005/8/layout/chevron2"/>
    <dgm:cxn modelId="{21FBF4E1-7B43-4DE4-B291-CBF08191D57A}" type="presParOf" srcId="{5F6546C2-F01A-40F0-9A6E-51E9C6A11B71}" destId="{AC59E5DC-7589-48D9-B070-74293638D136}" srcOrd="0" destOrd="0" presId="urn:microsoft.com/office/officeart/2005/8/layout/chevron2"/>
    <dgm:cxn modelId="{387587FD-DF6E-48CE-8B1B-57238B3C3816}" type="presParOf" srcId="{5F6546C2-F01A-40F0-9A6E-51E9C6A11B71}" destId="{C99096FF-9E4C-4514-87CE-6E5018F3FE0D}" srcOrd="1" destOrd="0" presId="urn:microsoft.com/office/officeart/2005/8/layout/chevron2"/>
    <dgm:cxn modelId="{E1BDE0C0-CCFD-4B4C-BD46-E908DD677FFF}" type="presParOf" srcId="{96588FED-1A12-4DA2-97A7-14148195B296}" destId="{72900FF1-0F85-417B-A5B9-F82111AEF7C2}" srcOrd="1" destOrd="0" presId="urn:microsoft.com/office/officeart/2005/8/layout/chevron2"/>
    <dgm:cxn modelId="{48A1F731-3201-4F14-BCBE-CA9367E2428E}" type="presParOf" srcId="{96588FED-1A12-4DA2-97A7-14148195B296}" destId="{3EE83BE3-82E5-42D4-947B-DA46CDFC4924}" srcOrd="2" destOrd="0" presId="urn:microsoft.com/office/officeart/2005/8/layout/chevron2"/>
    <dgm:cxn modelId="{CE2353F6-C8F7-4D5A-8219-EFE0B52B245D}" type="presParOf" srcId="{3EE83BE3-82E5-42D4-947B-DA46CDFC4924}" destId="{6CEE4A3D-3DCC-4DB8-8F9E-DD9D1C311F64}" srcOrd="0" destOrd="0" presId="urn:microsoft.com/office/officeart/2005/8/layout/chevron2"/>
    <dgm:cxn modelId="{85578249-C75B-4C0A-835E-7B3AC4CC579E}" type="presParOf" srcId="{3EE83BE3-82E5-42D4-947B-DA46CDFC4924}" destId="{2C9719D7-40FA-4FCA-BD47-D2C7A50AFE5B}" srcOrd="1" destOrd="0" presId="urn:microsoft.com/office/officeart/2005/8/layout/chevron2"/>
    <dgm:cxn modelId="{2D9FF0D1-7124-4FEB-8BEA-F5F766FA7843}" type="presParOf" srcId="{96588FED-1A12-4DA2-97A7-14148195B296}" destId="{7AEEE496-02B5-46CA-846F-2375FED40680}" srcOrd="3" destOrd="0" presId="urn:microsoft.com/office/officeart/2005/8/layout/chevron2"/>
    <dgm:cxn modelId="{39260756-AA1E-4A9D-B956-D55D344ED9AA}" type="presParOf" srcId="{96588FED-1A12-4DA2-97A7-14148195B296}" destId="{1510C6CC-7DC3-4BE5-B2CE-E8ED941A449F}" srcOrd="4" destOrd="0" presId="urn:microsoft.com/office/officeart/2005/8/layout/chevron2"/>
    <dgm:cxn modelId="{F45E3AF6-5E1B-409B-8119-CDAF58B60EE3}" type="presParOf" srcId="{1510C6CC-7DC3-4BE5-B2CE-E8ED941A449F}" destId="{2F6E3D2A-4B77-43D0-B794-5DCBFB452E46}" srcOrd="0" destOrd="0" presId="urn:microsoft.com/office/officeart/2005/8/layout/chevron2"/>
    <dgm:cxn modelId="{FCDE5C58-2304-4662-9A7B-05C0E42CCB6A}" type="presParOf" srcId="{1510C6CC-7DC3-4BE5-B2CE-E8ED941A449F}" destId="{43DC3D68-6216-4E87-9E0D-A1811552DD7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6A84F0-FE5B-4EBE-96B8-A991B6581168}" type="doc">
      <dgm:prSet loTypeId="urn:microsoft.com/office/officeart/2008/layout/PictureAccent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DEA1AD08-7E66-4CB6-BD49-CF6B53D1660B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ПРИНЦИПЫ </a:t>
          </a:r>
        </a:p>
        <a:p>
          <a:r>
            <a: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УГОЛОВНОГО ПРАВА</a:t>
          </a:r>
          <a:endParaRPr lang="ru-RU" sz="2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889686-F1B1-4D60-91B6-FCCB144A0954}" type="parTrans" cxnId="{F2D702E5-4DE7-4725-8071-DBEF025572D4}">
      <dgm:prSet/>
      <dgm:spPr/>
      <dgm:t>
        <a:bodyPr/>
        <a:lstStyle/>
        <a:p>
          <a:endParaRPr lang="ru-RU"/>
        </a:p>
      </dgm:t>
    </dgm:pt>
    <dgm:pt modelId="{2B7EF345-4B9C-427C-BF9A-16FDEF8185A4}" type="sibTrans" cxnId="{F2D702E5-4DE7-4725-8071-DBEF025572D4}">
      <dgm:prSet/>
      <dgm:spPr/>
      <dgm:t>
        <a:bodyPr/>
        <a:lstStyle/>
        <a:p>
          <a:endParaRPr lang="ru-RU"/>
        </a:p>
      </dgm:t>
    </dgm:pt>
    <dgm:pt modelId="{3DAF4100-EEC0-475E-96AB-BCD57DBB50D1}">
      <dgm:prSet phldrT="[Текст]"/>
      <dgm:spPr/>
      <dgm:t>
        <a:bodyPr/>
        <a:lstStyle/>
        <a:p>
          <a:pPr algn="l"/>
          <a:r>
            <a:rPr lang="ru-RU" dirty="0" smtClean="0"/>
            <a:t>Принцип законности</a:t>
          </a:r>
          <a:endParaRPr lang="ru-RU" dirty="0"/>
        </a:p>
      </dgm:t>
    </dgm:pt>
    <dgm:pt modelId="{F7A376C2-4276-4F84-9AA9-CB838A7D0236}" type="parTrans" cxnId="{0E401607-FB8C-431B-A453-57E3D87BAF23}">
      <dgm:prSet/>
      <dgm:spPr/>
      <dgm:t>
        <a:bodyPr/>
        <a:lstStyle/>
        <a:p>
          <a:endParaRPr lang="ru-RU"/>
        </a:p>
      </dgm:t>
    </dgm:pt>
    <dgm:pt modelId="{39E59F06-7472-4356-A0CF-E61339E4B4B7}" type="sibTrans" cxnId="{0E401607-FB8C-431B-A453-57E3D87BAF23}">
      <dgm:prSet/>
      <dgm:spPr/>
      <dgm:t>
        <a:bodyPr/>
        <a:lstStyle/>
        <a:p>
          <a:endParaRPr lang="ru-RU"/>
        </a:p>
      </dgm:t>
    </dgm:pt>
    <dgm:pt modelId="{4C3C072A-7656-4D37-A5A6-AD40A9934652}">
      <dgm:prSet phldrT="[Текст]"/>
      <dgm:spPr/>
      <dgm:t>
        <a:bodyPr/>
        <a:lstStyle/>
        <a:p>
          <a:pPr algn="l"/>
          <a:r>
            <a:rPr lang="ru-RU" dirty="0" smtClean="0"/>
            <a:t>Принцип равенства граждан перед законом</a:t>
          </a:r>
          <a:endParaRPr lang="ru-RU" dirty="0"/>
        </a:p>
      </dgm:t>
    </dgm:pt>
    <dgm:pt modelId="{E9674E93-F982-4EDF-A582-F987D84810ED}" type="parTrans" cxnId="{032ADF5F-627E-4C64-AD86-2B1AE7B93D9E}">
      <dgm:prSet/>
      <dgm:spPr/>
      <dgm:t>
        <a:bodyPr/>
        <a:lstStyle/>
        <a:p>
          <a:endParaRPr lang="ru-RU"/>
        </a:p>
      </dgm:t>
    </dgm:pt>
    <dgm:pt modelId="{5A911622-C3D3-46EB-84F0-42FB343EFAC9}" type="sibTrans" cxnId="{032ADF5F-627E-4C64-AD86-2B1AE7B93D9E}">
      <dgm:prSet/>
      <dgm:spPr/>
      <dgm:t>
        <a:bodyPr/>
        <a:lstStyle/>
        <a:p>
          <a:endParaRPr lang="ru-RU"/>
        </a:p>
      </dgm:t>
    </dgm:pt>
    <dgm:pt modelId="{BAA5A002-DC3F-4917-AE2B-232BA1ABCD76}">
      <dgm:prSet phldrT="[Текст]"/>
      <dgm:spPr/>
      <dgm:t>
        <a:bodyPr/>
        <a:lstStyle/>
        <a:p>
          <a:pPr algn="l"/>
          <a:r>
            <a:rPr lang="ru-RU" dirty="0" smtClean="0"/>
            <a:t>Принцип вины</a:t>
          </a:r>
          <a:endParaRPr lang="ru-RU" dirty="0"/>
        </a:p>
      </dgm:t>
    </dgm:pt>
    <dgm:pt modelId="{638F1291-5418-4F4A-B6FC-D60F6520C50E}" type="parTrans" cxnId="{60355225-BF68-489F-9230-9A0EDE695B8F}">
      <dgm:prSet/>
      <dgm:spPr/>
      <dgm:t>
        <a:bodyPr/>
        <a:lstStyle/>
        <a:p>
          <a:endParaRPr lang="ru-RU"/>
        </a:p>
      </dgm:t>
    </dgm:pt>
    <dgm:pt modelId="{58AB2D0A-8D81-496A-BECD-D5EB459FB76E}" type="sibTrans" cxnId="{60355225-BF68-489F-9230-9A0EDE695B8F}">
      <dgm:prSet/>
      <dgm:spPr/>
      <dgm:t>
        <a:bodyPr/>
        <a:lstStyle/>
        <a:p>
          <a:endParaRPr lang="ru-RU"/>
        </a:p>
      </dgm:t>
    </dgm:pt>
    <dgm:pt modelId="{FEF4C639-1C7B-4199-8241-5BAA010966B8}">
      <dgm:prSet phldrT="[Текст]"/>
      <dgm:spPr/>
      <dgm:t>
        <a:bodyPr/>
        <a:lstStyle/>
        <a:p>
          <a:pPr algn="l"/>
          <a:r>
            <a:rPr lang="ru-RU" dirty="0" smtClean="0"/>
            <a:t>Принцип справедливости</a:t>
          </a:r>
          <a:endParaRPr lang="ru-RU" dirty="0"/>
        </a:p>
      </dgm:t>
    </dgm:pt>
    <dgm:pt modelId="{34B74FA4-100C-416B-924A-F10693F0D532}" type="parTrans" cxnId="{0E3F5CF7-E4DD-41A7-874D-28BC10B60941}">
      <dgm:prSet/>
      <dgm:spPr/>
      <dgm:t>
        <a:bodyPr/>
        <a:lstStyle/>
        <a:p>
          <a:endParaRPr lang="ru-RU"/>
        </a:p>
      </dgm:t>
    </dgm:pt>
    <dgm:pt modelId="{734F9208-2D15-4F51-B76B-6D4E8658686F}" type="sibTrans" cxnId="{0E3F5CF7-E4DD-41A7-874D-28BC10B60941}">
      <dgm:prSet/>
      <dgm:spPr/>
      <dgm:t>
        <a:bodyPr/>
        <a:lstStyle/>
        <a:p>
          <a:endParaRPr lang="ru-RU"/>
        </a:p>
      </dgm:t>
    </dgm:pt>
    <dgm:pt modelId="{3234361D-EA09-4330-917C-A3F4CA8BD367}">
      <dgm:prSet phldrT="[Текст]"/>
      <dgm:spPr/>
      <dgm:t>
        <a:bodyPr/>
        <a:lstStyle/>
        <a:p>
          <a:pPr algn="l"/>
          <a:r>
            <a:rPr lang="ru-RU" dirty="0" smtClean="0"/>
            <a:t>Принцип гуманизма</a:t>
          </a:r>
          <a:endParaRPr lang="ru-RU" dirty="0"/>
        </a:p>
      </dgm:t>
    </dgm:pt>
    <dgm:pt modelId="{5C6E7E32-9AD2-4A3A-BA78-0C5377996CE0}" type="parTrans" cxnId="{239DA80D-C7C7-423E-A10B-28B4FCB09B5F}">
      <dgm:prSet/>
      <dgm:spPr/>
      <dgm:t>
        <a:bodyPr/>
        <a:lstStyle/>
        <a:p>
          <a:endParaRPr lang="ru-RU"/>
        </a:p>
      </dgm:t>
    </dgm:pt>
    <dgm:pt modelId="{0BF2BFB3-3958-437E-AC6E-CF24298D3194}" type="sibTrans" cxnId="{239DA80D-C7C7-423E-A10B-28B4FCB09B5F}">
      <dgm:prSet/>
      <dgm:spPr/>
      <dgm:t>
        <a:bodyPr/>
        <a:lstStyle/>
        <a:p>
          <a:endParaRPr lang="ru-RU"/>
        </a:p>
      </dgm:t>
    </dgm:pt>
    <dgm:pt modelId="{5F313D16-FD78-47E3-9047-70458F12AA49}" type="pres">
      <dgm:prSet presAssocID="{BA6A84F0-FE5B-4EBE-96B8-A991B6581168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E2FD9CF-64C9-4664-9321-434271316C8F}" type="pres">
      <dgm:prSet presAssocID="{DEA1AD08-7E66-4CB6-BD49-CF6B53D1660B}" presName="root" presStyleCnt="0">
        <dgm:presLayoutVars>
          <dgm:chMax/>
          <dgm:chPref val="4"/>
        </dgm:presLayoutVars>
      </dgm:prSet>
      <dgm:spPr/>
    </dgm:pt>
    <dgm:pt modelId="{95DA8985-C0B9-4750-AB65-503520C7F095}" type="pres">
      <dgm:prSet presAssocID="{DEA1AD08-7E66-4CB6-BD49-CF6B53D1660B}" presName="rootComposite" presStyleCnt="0">
        <dgm:presLayoutVars/>
      </dgm:prSet>
      <dgm:spPr/>
    </dgm:pt>
    <dgm:pt modelId="{F8331749-2E34-425B-AB73-C04D41D06984}" type="pres">
      <dgm:prSet presAssocID="{DEA1AD08-7E66-4CB6-BD49-CF6B53D1660B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8A481A29-7FAC-451E-BDE3-737FBA643F89}" type="pres">
      <dgm:prSet presAssocID="{DEA1AD08-7E66-4CB6-BD49-CF6B53D1660B}" presName="childShape" presStyleCnt="0">
        <dgm:presLayoutVars>
          <dgm:chMax val="0"/>
          <dgm:chPref val="0"/>
        </dgm:presLayoutVars>
      </dgm:prSet>
      <dgm:spPr/>
    </dgm:pt>
    <dgm:pt modelId="{A59B467A-4078-4D64-9D23-AC5CE1C025DC}" type="pres">
      <dgm:prSet presAssocID="{3DAF4100-EEC0-475E-96AB-BCD57DBB50D1}" presName="childComposite" presStyleCnt="0">
        <dgm:presLayoutVars>
          <dgm:chMax val="0"/>
          <dgm:chPref val="0"/>
        </dgm:presLayoutVars>
      </dgm:prSet>
      <dgm:spPr/>
    </dgm:pt>
    <dgm:pt modelId="{F0CD79D7-0B0A-4F9C-84A3-AF71051E4C17}" type="pres">
      <dgm:prSet presAssocID="{3DAF4100-EEC0-475E-96AB-BCD57DBB50D1}" presName="Image" presStyleLbl="node1" presStyleIdx="0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16E2BF94-99B9-4C28-9164-579B25E3A82C}" type="pres">
      <dgm:prSet presAssocID="{3DAF4100-EEC0-475E-96AB-BCD57DBB50D1}" presName="childText" presStyleLbl="l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B2672-16DE-4C39-A357-6793610E132C}" type="pres">
      <dgm:prSet presAssocID="{4C3C072A-7656-4D37-A5A6-AD40A9934652}" presName="childComposite" presStyleCnt="0">
        <dgm:presLayoutVars>
          <dgm:chMax val="0"/>
          <dgm:chPref val="0"/>
        </dgm:presLayoutVars>
      </dgm:prSet>
      <dgm:spPr/>
    </dgm:pt>
    <dgm:pt modelId="{F623FBA1-8F43-4B5B-B9D7-48736CBD24E0}" type="pres">
      <dgm:prSet presAssocID="{4C3C072A-7656-4D37-A5A6-AD40A9934652}" presName="Image" presStyleLbl="node1" presStyleIdx="1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510CB477-FF56-4BFE-99D8-3EB053DFEAE4}" type="pres">
      <dgm:prSet presAssocID="{4C3C072A-7656-4D37-A5A6-AD40A9934652}" presName="childText" presStyleLbl="l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078AE9-6A2F-4C53-92E2-4A9701F00A8C}" type="pres">
      <dgm:prSet presAssocID="{BAA5A002-DC3F-4917-AE2B-232BA1ABCD76}" presName="childComposite" presStyleCnt="0">
        <dgm:presLayoutVars>
          <dgm:chMax val="0"/>
          <dgm:chPref val="0"/>
        </dgm:presLayoutVars>
      </dgm:prSet>
      <dgm:spPr/>
    </dgm:pt>
    <dgm:pt modelId="{7A1404F8-9836-4182-9E7C-8EFFB24ADF83}" type="pres">
      <dgm:prSet presAssocID="{BAA5A002-DC3F-4917-AE2B-232BA1ABCD76}" presName="Image" presStyleLbl="node1" presStyleIdx="2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BF73627A-8026-4C86-B980-88F62EC3822E}" type="pres">
      <dgm:prSet presAssocID="{BAA5A002-DC3F-4917-AE2B-232BA1ABCD76}" presName="childText" presStyleLbl="l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FD1DE3-0A9D-41F7-8389-5D0E67027B5F}" type="pres">
      <dgm:prSet presAssocID="{FEF4C639-1C7B-4199-8241-5BAA010966B8}" presName="childComposite" presStyleCnt="0">
        <dgm:presLayoutVars>
          <dgm:chMax val="0"/>
          <dgm:chPref val="0"/>
        </dgm:presLayoutVars>
      </dgm:prSet>
      <dgm:spPr/>
    </dgm:pt>
    <dgm:pt modelId="{CAB78CA2-8B42-4CE0-8E00-51011112AEE1}" type="pres">
      <dgm:prSet presAssocID="{FEF4C639-1C7B-4199-8241-5BAA010966B8}" presName="Image" presStyleLbl="node1" presStyleIdx="3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AE4652BA-F5A9-4B5E-904D-557C89E663AE}" type="pres">
      <dgm:prSet presAssocID="{FEF4C639-1C7B-4199-8241-5BAA010966B8}" presName="childText" presStyleLbl="l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B6B337-97AE-4EC2-826E-C072FC515DA9}" type="pres">
      <dgm:prSet presAssocID="{3234361D-EA09-4330-917C-A3F4CA8BD367}" presName="childComposite" presStyleCnt="0">
        <dgm:presLayoutVars>
          <dgm:chMax val="0"/>
          <dgm:chPref val="0"/>
        </dgm:presLayoutVars>
      </dgm:prSet>
      <dgm:spPr/>
    </dgm:pt>
    <dgm:pt modelId="{B6FD8CD9-4623-4E85-9C99-2760DBA83C07}" type="pres">
      <dgm:prSet presAssocID="{3234361D-EA09-4330-917C-A3F4CA8BD367}" presName="Image" presStyleLbl="node1" presStyleIdx="4" presStyleCnt="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5AF08E76-2A4F-4031-A7BE-841AA2F0D511}" type="pres">
      <dgm:prSet presAssocID="{3234361D-EA09-4330-917C-A3F4CA8BD367}" presName="childText" presStyleLbl="l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355225-BF68-489F-9230-9A0EDE695B8F}" srcId="{DEA1AD08-7E66-4CB6-BD49-CF6B53D1660B}" destId="{BAA5A002-DC3F-4917-AE2B-232BA1ABCD76}" srcOrd="2" destOrd="0" parTransId="{638F1291-5418-4F4A-B6FC-D60F6520C50E}" sibTransId="{58AB2D0A-8D81-496A-BECD-D5EB459FB76E}"/>
    <dgm:cxn modelId="{032ADF5F-627E-4C64-AD86-2B1AE7B93D9E}" srcId="{DEA1AD08-7E66-4CB6-BD49-CF6B53D1660B}" destId="{4C3C072A-7656-4D37-A5A6-AD40A9934652}" srcOrd="1" destOrd="0" parTransId="{E9674E93-F982-4EDF-A582-F987D84810ED}" sibTransId="{5A911622-C3D3-46EB-84F0-42FB343EFAC9}"/>
    <dgm:cxn modelId="{F2D702E5-4DE7-4725-8071-DBEF025572D4}" srcId="{BA6A84F0-FE5B-4EBE-96B8-A991B6581168}" destId="{DEA1AD08-7E66-4CB6-BD49-CF6B53D1660B}" srcOrd="0" destOrd="0" parTransId="{C3889686-F1B1-4D60-91B6-FCCB144A0954}" sibTransId="{2B7EF345-4B9C-427C-BF9A-16FDEF8185A4}"/>
    <dgm:cxn modelId="{97E88DBF-6B4E-4879-809F-2871E0789BE5}" type="presOf" srcId="{BAA5A002-DC3F-4917-AE2B-232BA1ABCD76}" destId="{BF73627A-8026-4C86-B980-88F62EC3822E}" srcOrd="0" destOrd="0" presId="urn:microsoft.com/office/officeart/2008/layout/PictureAccentList"/>
    <dgm:cxn modelId="{3FA0C53C-6217-4EF1-B130-BC5F808E9741}" type="presOf" srcId="{3234361D-EA09-4330-917C-A3F4CA8BD367}" destId="{5AF08E76-2A4F-4031-A7BE-841AA2F0D511}" srcOrd="0" destOrd="0" presId="urn:microsoft.com/office/officeart/2008/layout/PictureAccentList"/>
    <dgm:cxn modelId="{9ED8B838-EB44-4C86-95D9-04769C014AB5}" type="presOf" srcId="{3DAF4100-EEC0-475E-96AB-BCD57DBB50D1}" destId="{16E2BF94-99B9-4C28-9164-579B25E3A82C}" srcOrd="0" destOrd="0" presId="urn:microsoft.com/office/officeart/2008/layout/PictureAccentList"/>
    <dgm:cxn modelId="{6974C05B-ED94-4A02-8A8F-AC8FA001A10E}" type="presOf" srcId="{4C3C072A-7656-4D37-A5A6-AD40A9934652}" destId="{510CB477-FF56-4BFE-99D8-3EB053DFEAE4}" srcOrd="0" destOrd="0" presId="urn:microsoft.com/office/officeart/2008/layout/PictureAccentList"/>
    <dgm:cxn modelId="{0E401607-FB8C-431B-A453-57E3D87BAF23}" srcId="{DEA1AD08-7E66-4CB6-BD49-CF6B53D1660B}" destId="{3DAF4100-EEC0-475E-96AB-BCD57DBB50D1}" srcOrd="0" destOrd="0" parTransId="{F7A376C2-4276-4F84-9AA9-CB838A7D0236}" sibTransId="{39E59F06-7472-4356-A0CF-E61339E4B4B7}"/>
    <dgm:cxn modelId="{6BD6F426-CCC3-4BB0-BC35-8E7FC7F68427}" type="presOf" srcId="{DEA1AD08-7E66-4CB6-BD49-CF6B53D1660B}" destId="{F8331749-2E34-425B-AB73-C04D41D06984}" srcOrd="0" destOrd="0" presId="urn:microsoft.com/office/officeart/2008/layout/PictureAccentList"/>
    <dgm:cxn modelId="{239DA80D-C7C7-423E-A10B-28B4FCB09B5F}" srcId="{DEA1AD08-7E66-4CB6-BD49-CF6B53D1660B}" destId="{3234361D-EA09-4330-917C-A3F4CA8BD367}" srcOrd="4" destOrd="0" parTransId="{5C6E7E32-9AD2-4A3A-BA78-0C5377996CE0}" sibTransId="{0BF2BFB3-3958-437E-AC6E-CF24298D3194}"/>
    <dgm:cxn modelId="{0E3F5CF7-E4DD-41A7-874D-28BC10B60941}" srcId="{DEA1AD08-7E66-4CB6-BD49-CF6B53D1660B}" destId="{FEF4C639-1C7B-4199-8241-5BAA010966B8}" srcOrd="3" destOrd="0" parTransId="{34B74FA4-100C-416B-924A-F10693F0D532}" sibTransId="{734F9208-2D15-4F51-B76B-6D4E8658686F}"/>
    <dgm:cxn modelId="{66694510-7836-40C0-A82E-FF4E3862E649}" type="presOf" srcId="{FEF4C639-1C7B-4199-8241-5BAA010966B8}" destId="{AE4652BA-F5A9-4B5E-904D-557C89E663AE}" srcOrd="0" destOrd="0" presId="urn:microsoft.com/office/officeart/2008/layout/PictureAccentList"/>
    <dgm:cxn modelId="{F8D90838-59C0-41C0-9417-72A2F3280CB8}" type="presOf" srcId="{BA6A84F0-FE5B-4EBE-96B8-A991B6581168}" destId="{5F313D16-FD78-47E3-9047-70458F12AA49}" srcOrd="0" destOrd="0" presId="urn:microsoft.com/office/officeart/2008/layout/PictureAccentList"/>
    <dgm:cxn modelId="{E9D3D375-0610-468F-96CA-4B4A49EF5A96}" type="presParOf" srcId="{5F313D16-FD78-47E3-9047-70458F12AA49}" destId="{4E2FD9CF-64C9-4664-9321-434271316C8F}" srcOrd="0" destOrd="0" presId="urn:microsoft.com/office/officeart/2008/layout/PictureAccentList"/>
    <dgm:cxn modelId="{368BFF61-6F60-4FB6-BCF8-DFC5D4FDA007}" type="presParOf" srcId="{4E2FD9CF-64C9-4664-9321-434271316C8F}" destId="{95DA8985-C0B9-4750-AB65-503520C7F095}" srcOrd="0" destOrd="0" presId="urn:microsoft.com/office/officeart/2008/layout/PictureAccentList"/>
    <dgm:cxn modelId="{3F7ACE66-5266-4769-BE26-6F15EC599A02}" type="presParOf" srcId="{95DA8985-C0B9-4750-AB65-503520C7F095}" destId="{F8331749-2E34-425B-AB73-C04D41D06984}" srcOrd="0" destOrd="0" presId="urn:microsoft.com/office/officeart/2008/layout/PictureAccentList"/>
    <dgm:cxn modelId="{08B0F7FD-4133-4F22-9822-7DF04FFEC44F}" type="presParOf" srcId="{4E2FD9CF-64C9-4664-9321-434271316C8F}" destId="{8A481A29-7FAC-451E-BDE3-737FBA643F89}" srcOrd="1" destOrd="0" presId="urn:microsoft.com/office/officeart/2008/layout/PictureAccentList"/>
    <dgm:cxn modelId="{43171D6F-113C-4ECB-9E48-44EE62B23137}" type="presParOf" srcId="{8A481A29-7FAC-451E-BDE3-737FBA643F89}" destId="{A59B467A-4078-4D64-9D23-AC5CE1C025DC}" srcOrd="0" destOrd="0" presId="urn:microsoft.com/office/officeart/2008/layout/PictureAccentList"/>
    <dgm:cxn modelId="{84B20CBE-2071-4ACE-9184-E1222C7C485C}" type="presParOf" srcId="{A59B467A-4078-4D64-9D23-AC5CE1C025DC}" destId="{F0CD79D7-0B0A-4F9C-84A3-AF71051E4C17}" srcOrd="0" destOrd="0" presId="urn:microsoft.com/office/officeart/2008/layout/PictureAccentList"/>
    <dgm:cxn modelId="{4408722B-3084-40C2-A995-DC55CF56ACD0}" type="presParOf" srcId="{A59B467A-4078-4D64-9D23-AC5CE1C025DC}" destId="{16E2BF94-99B9-4C28-9164-579B25E3A82C}" srcOrd="1" destOrd="0" presId="urn:microsoft.com/office/officeart/2008/layout/PictureAccentList"/>
    <dgm:cxn modelId="{0E576FE2-AFCB-4ED5-BA3C-CB32FE1C1D8D}" type="presParOf" srcId="{8A481A29-7FAC-451E-BDE3-737FBA643F89}" destId="{58EB2672-16DE-4C39-A357-6793610E132C}" srcOrd="1" destOrd="0" presId="urn:microsoft.com/office/officeart/2008/layout/PictureAccentList"/>
    <dgm:cxn modelId="{1054A5CE-315C-4499-B242-D4FFD1B851A8}" type="presParOf" srcId="{58EB2672-16DE-4C39-A357-6793610E132C}" destId="{F623FBA1-8F43-4B5B-B9D7-48736CBD24E0}" srcOrd="0" destOrd="0" presId="urn:microsoft.com/office/officeart/2008/layout/PictureAccentList"/>
    <dgm:cxn modelId="{6CA34D28-63D1-4BF0-8401-9B9044A6E147}" type="presParOf" srcId="{58EB2672-16DE-4C39-A357-6793610E132C}" destId="{510CB477-FF56-4BFE-99D8-3EB053DFEAE4}" srcOrd="1" destOrd="0" presId="urn:microsoft.com/office/officeart/2008/layout/PictureAccentList"/>
    <dgm:cxn modelId="{BEA4FB06-3275-4DC8-88FF-729E837464B8}" type="presParOf" srcId="{8A481A29-7FAC-451E-BDE3-737FBA643F89}" destId="{45078AE9-6A2F-4C53-92E2-4A9701F00A8C}" srcOrd="2" destOrd="0" presId="urn:microsoft.com/office/officeart/2008/layout/PictureAccentList"/>
    <dgm:cxn modelId="{5616F1EE-A55C-40DE-9DE0-E9C3390EB747}" type="presParOf" srcId="{45078AE9-6A2F-4C53-92E2-4A9701F00A8C}" destId="{7A1404F8-9836-4182-9E7C-8EFFB24ADF83}" srcOrd="0" destOrd="0" presId="urn:microsoft.com/office/officeart/2008/layout/PictureAccentList"/>
    <dgm:cxn modelId="{F5C017E0-3E0A-4A2A-87AC-E06A5B70F388}" type="presParOf" srcId="{45078AE9-6A2F-4C53-92E2-4A9701F00A8C}" destId="{BF73627A-8026-4C86-B980-88F62EC3822E}" srcOrd="1" destOrd="0" presId="urn:microsoft.com/office/officeart/2008/layout/PictureAccentList"/>
    <dgm:cxn modelId="{D81F4C90-3D55-47D0-ADC3-806ADAE37E5D}" type="presParOf" srcId="{8A481A29-7FAC-451E-BDE3-737FBA643F89}" destId="{1EFD1DE3-0A9D-41F7-8389-5D0E67027B5F}" srcOrd="3" destOrd="0" presId="urn:microsoft.com/office/officeart/2008/layout/PictureAccentList"/>
    <dgm:cxn modelId="{FD08C02E-0860-4F91-8212-E084D441EA8F}" type="presParOf" srcId="{1EFD1DE3-0A9D-41F7-8389-5D0E67027B5F}" destId="{CAB78CA2-8B42-4CE0-8E00-51011112AEE1}" srcOrd="0" destOrd="0" presId="urn:microsoft.com/office/officeart/2008/layout/PictureAccentList"/>
    <dgm:cxn modelId="{F9743752-7D00-4C1D-8CE7-AF43D5A7C4D6}" type="presParOf" srcId="{1EFD1DE3-0A9D-41F7-8389-5D0E67027B5F}" destId="{AE4652BA-F5A9-4B5E-904D-557C89E663AE}" srcOrd="1" destOrd="0" presId="urn:microsoft.com/office/officeart/2008/layout/PictureAccentList"/>
    <dgm:cxn modelId="{761E82FE-34C4-4595-9A31-612241AF91A0}" type="presParOf" srcId="{8A481A29-7FAC-451E-BDE3-737FBA643F89}" destId="{82B6B337-97AE-4EC2-826E-C072FC515DA9}" srcOrd="4" destOrd="0" presId="urn:microsoft.com/office/officeart/2008/layout/PictureAccentList"/>
    <dgm:cxn modelId="{718BEC46-48C8-4256-9DF5-61C748782C26}" type="presParOf" srcId="{82B6B337-97AE-4EC2-826E-C072FC515DA9}" destId="{B6FD8CD9-4623-4E85-9C99-2760DBA83C07}" srcOrd="0" destOrd="0" presId="urn:microsoft.com/office/officeart/2008/layout/PictureAccentList"/>
    <dgm:cxn modelId="{D28108F5-C56B-433A-BE93-37C7EE9C6627}" type="presParOf" srcId="{82B6B337-97AE-4EC2-826E-C072FC515DA9}" destId="{5AF08E76-2A4F-4031-A7BE-841AA2F0D511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8BBD80-40FD-4211-90B5-92845C094C0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48FA12-E516-40B0-ACBB-D750058EF2C5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Отсутствие обратной силы действия закона, устанавливающего или усиливающего ответственность</a:t>
          </a:r>
          <a:endParaRPr lang="ru-RU" sz="1600" dirty="0">
            <a:solidFill>
              <a:schemeClr val="tx1"/>
            </a:solidFill>
          </a:endParaRPr>
        </a:p>
      </dgm:t>
    </dgm:pt>
    <dgm:pt modelId="{70BA6B8B-627B-4043-906B-3284C4E8A670}" type="parTrans" cxnId="{E0CEDFFE-2CAD-41F4-A83C-6FE7A108BF0F}">
      <dgm:prSet/>
      <dgm:spPr/>
      <dgm:t>
        <a:bodyPr/>
        <a:lstStyle/>
        <a:p>
          <a:endParaRPr lang="ru-RU" sz="1600"/>
        </a:p>
      </dgm:t>
    </dgm:pt>
    <dgm:pt modelId="{93818B59-0777-47BF-822A-D490EEBA05B1}" type="sibTrans" cxnId="{E0CEDFFE-2CAD-41F4-A83C-6FE7A108BF0F}">
      <dgm:prSet/>
      <dgm:spPr/>
      <dgm:t>
        <a:bodyPr/>
        <a:lstStyle/>
        <a:p>
          <a:endParaRPr lang="ru-RU" sz="1600"/>
        </a:p>
      </dgm:t>
    </dgm:pt>
    <dgm:pt modelId="{AEDDFD10-4827-4F7C-A3CE-2EE82FDC5BBF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Сочетание убеждения и принуждения</a:t>
          </a:r>
          <a:endParaRPr lang="ru-RU" sz="1600" dirty="0">
            <a:solidFill>
              <a:schemeClr val="tx1"/>
            </a:solidFill>
          </a:endParaRPr>
        </a:p>
      </dgm:t>
    </dgm:pt>
    <dgm:pt modelId="{318FAFEE-23E4-4190-95AF-02D99F405853}" type="parTrans" cxnId="{78AD4262-BEDE-4D10-8671-6B501951F231}">
      <dgm:prSet/>
      <dgm:spPr/>
      <dgm:t>
        <a:bodyPr/>
        <a:lstStyle/>
        <a:p>
          <a:endParaRPr lang="ru-RU" sz="1600"/>
        </a:p>
      </dgm:t>
    </dgm:pt>
    <dgm:pt modelId="{219BB56D-BB7D-4A0E-A50E-DE84707B89BC}" type="sibTrans" cxnId="{78AD4262-BEDE-4D10-8671-6B501951F231}">
      <dgm:prSet/>
      <dgm:spPr/>
      <dgm:t>
        <a:bodyPr/>
        <a:lstStyle/>
        <a:p>
          <a:endParaRPr lang="ru-RU" sz="1600"/>
        </a:p>
      </dgm:t>
    </dgm:pt>
    <dgm:pt modelId="{804868A5-29AF-46BF-8CD6-209A30F57CEA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Воспитание граждан</a:t>
          </a:r>
          <a:endParaRPr lang="ru-RU" sz="1600" dirty="0">
            <a:solidFill>
              <a:schemeClr val="tx1"/>
            </a:solidFill>
          </a:endParaRPr>
        </a:p>
      </dgm:t>
    </dgm:pt>
    <dgm:pt modelId="{AD44E774-24AB-4C37-B5C7-8A11AD23357E}" type="parTrans" cxnId="{E88BF2C1-8BB6-40EF-8D35-2C775B29C0F9}">
      <dgm:prSet/>
      <dgm:spPr/>
      <dgm:t>
        <a:bodyPr/>
        <a:lstStyle/>
        <a:p>
          <a:endParaRPr lang="ru-RU" sz="1600"/>
        </a:p>
      </dgm:t>
    </dgm:pt>
    <dgm:pt modelId="{5D43856C-2443-451B-AAB4-601B100D86D5}" type="sibTrans" cxnId="{E88BF2C1-8BB6-40EF-8D35-2C775B29C0F9}">
      <dgm:prSet/>
      <dgm:spPr/>
      <dgm:t>
        <a:bodyPr/>
        <a:lstStyle/>
        <a:p>
          <a:endParaRPr lang="ru-RU" sz="1600"/>
        </a:p>
      </dgm:t>
    </dgm:pt>
    <dgm:pt modelId="{96A5426E-6E43-4E7D-BBAF-0CE5A3ECF452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Не причинение физических страданий или не унижение человеческого достоинства</a:t>
          </a:r>
          <a:endParaRPr lang="ru-RU" sz="1600" dirty="0">
            <a:solidFill>
              <a:schemeClr val="tx1"/>
            </a:solidFill>
          </a:endParaRPr>
        </a:p>
      </dgm:t>
    </dgm:pt>
    <dgm:pt modelId="{AC8763F6-536D-4A93-A76E-E6626EF1C31E}" type="parTrans" cxnId="{9D145788-89B1-4587-93AE-D2A1DC6B389A}">
      <dgm:prSet/>
      <dgm:spPr/>
      <dgm:t>
        <a:bodyPr/>
        <a:lstStyle/>
        <a:p>
          <a:endParaRPr lang="ru-RU" sz="1600"/>
        </a:p>
      </dgm:t>
    </dgm:pt>
    <dgm:pt modelId="{D69A0CAE-A10E-4186-B489-7BA876560A95}" type="sibTrans" cxnId="{9D145788-89B1-4587-93AE-D2A1DC6B389A}">
      <dgm:prSet/>
      <dgm:spPr/>
      <dgm:t>
        <a:bodyPr/>
        <a:lstStyle/>
        <a:p>
          <a:endParaRPr lang="ru-RU" sz="1600"/>
        </a:p>
      </dgm:t>
    </dgm:pt>
    <dgm:pt modelId="{9CFD4265-EE1F-4250-8973-39A5DC43CB79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Охрана и защита нематериальных благ человека и гражданина</a:t>
          </a:r>
          <a:endParaRPr lang="ru-RU" sz="1600" dirty="0">
            <a:solidFill>
              <a:schemeClr val="tx1"/>
            </a:solidFill>
          </a:endParaRPr>
        </a:p>
      </dgm:t>
    </dgm:pt>
    <dgm:pt modelId="{835820D8-4302-4B21-A80D-F511549C7DE8}" type="parTrans" cxnId="{ADCA72CD-F653-445C-B61D-DBE202C70EB4}">
      <dgm:prSet/>
      <dgm:spPr/>
      <dgm:t>
        <a:bodyPr/>
        <a:lstStyle/>
        <a:p>
          <a:endParaRPr lang="ru-RU" sz="1600"/>
        </a:p>
      </dgm:t>
    </dgm:pt>
    <dgm:pt modelId="{D03CCEEF-5E4E-49A1-A4AB-3878D557D4B1}" type="sibTrans" cxnId="{ADCA72CD-F653-445C-B61D-DBE202C70EB4}">
      <dgm:prSet/>
      <dgm:spPr/>
      <dgm:t>
        <a:bodyPr/>
        <a:lstStyle/>
        <a:p>
          <a:endParaRPr lang="ru-RU" sz="1600"/>
        </a:p>
      </dgm:t>
    </dgm:pt>
    <dgm:pt modelId="{5C2D6961-8A50-4BE6-9B30-FA93BDA8564E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Признание человека, его прав  свобод высшей ценностью</a:t>
          </a:r>
          <a:endParaRPr lang="ru-RU" sz="1600" dirty="0">
            <a:solidFill>
              <a:schemeClr val="tx1"/>
            </a:solidFill>
          </a:endParaRPr>
        </a:p>
      </dgm:t>
    </dgm:pt>
    <dgm:pt modelId="{2CDD039D-B2F5-4C28-8008-11B1796EC5C3}" type="parTrans" cxnId="{F3E65A06-AD32-49A6-9AFC-15C0C3A2F5E5}">
      <dgm:prSet/>
      <dgm:spPr/>
      <dgm:t>
        <a:bodyPr/>
        <a:lstStyle/>
        <a:p>
          <a:endParaRPr lang="ru-RU" sz="1600"/>
        </a:p>
      </dgm:t>
    </dgm:pt>
    <dgm:pt modelId="{A6C5B747-5AB0-4B62-B20A-4829A4F935DC}" type="sibTrans" cxnId="{F3E65A06-AD32-49A6-9AFC-15C0C3A2F5E5}">
      <dgm:prSet/>
      <dgm:spPr/>
      <dgm:t>
        <a:bodyPr/>
        <a:lstStyle/>
        <a:p>
          <a:endParaRPr lang="ru-RU" sz="1600"/>
        </a:p>
      </dgm:t>
    </dgm:pt>
    <dgm:pt modelId="{5C71B5AB-2200-451B-AFDF-898A88A9933C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Гарантии защиты и свобод человека и гражданина</a:t>
          </a:r>
          <a:endParaRPr lang="ru-RU" sz="1600" dirty="0">
            <a:solidFill>
              <a:schemeClr val="tx1"/>
            </a:solidFill>
          </a:endParaRPr>
        </a:p>
      </dgm:t>
    </dgm:pt>
    <dgm:pt modelId="{098882BC-72AD-4820-BF60-94EC392E2FFD}" type="parTrans" cxnId="{11FAE8B5-763C-4B92-895B-1C8E2A949CE4}">
      <dgm:prSet/>
      <dgm:spPr/>
      <dgm:t>
        <a:bodyPr/>
        <a:lstStyle/>
        <a:p>
          <a:endParaRPr lang="ru-RU" sz="1600"/>
        </a:p>
      </dgm:t>
    </dgm:pt>
    <dgm:pt modelId="{079EF72E-F32A-4636-BF99-AB3840DA8369}" type="sibTrans" cxnId="{11FAE8B5-763C-4B92-895B-1C8E2A949CE4}">
      <dgm:prSet/>
      <dgm:spPr/>
      <dgm:t>
        <a:bodyPr/>
        <a:lstStyle/>
        <a:p>
          <a:endParaRPr lang="ru-RU" sz="1600"/>
        </a:p>
      </dgm:t>
    </dgm:pt>
    <dgm:pt modelId="{668CF00E-837C-4ED4-A722-005E9485956D}" type="pres">
      <dgm:prSet presAssocID="{3E8BBD80-40FD-4211-90B5-92845C094C0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D7B7963-43BB-4B83-BB2F-CC2C3E3E7DB0}" type="pres">
      <dgm:prSet presAssocID="{3E8BBD80-40FD-4211-90B5-92845C094C0A}" presName="Name1" presStyleCnt="0"/>
      <dgm:spPr/>
    </dgm:pt>
    <dgm:pt modelId="{98F7CACB-9FE4-449A-9158-388182217E4B}" type="pres">
      <dgm:prSet presAssocID="{3E8BBD80-40FD-4211-90B5-92845C094C0A}" presName="cycle" presStyleCnt="0"/>
      <dgm:spPr/>
    </dgm:pt>
    <dgm:pt modelId="{8408D82F-7C3F-4856-ADB3-F72D84D3D294}" type="pres">
      <dgm:prSet presAssocID="{3E8BBD80-40FD-4211-90B5-92845C094C0A}" presName="srcNode" presStyleLbl="node1" presStyleIdx="0" presStyleCnt="7"/>
      <dgm:spPr/>
    </dgm:pt>
    <dgm:pt modelId="{9834D12B-D869-4545-9DAB-30605729C08D}" type="pres">
      <dgm:prSet presAssocID="{3E8BBD80-40FD-4211-90B5-92845C094C0A}" presName="conn" presStyleLbl="parChTrans1D2" presStyleIdx="0" presStyleCnt="1"/>
      <dgm:spPr/>
      <dgm:t>
        <a:bodyPr/>
        <a:lstStyle/>
        <a:p>
          <a:endParaRPr lang="ru-RU"/>
        </a:p>
      </dgm:t>
    </dgm:pt>
    <dgm:pt modelId="{BA78BD01-2365-4C18-85F6-01FB63CF34C9}" type="pres">
      <dgm:prSet presAssocID="{3E8BBD80-40FD-4211-90B5-92845C094C0A}" presName="extraNode" presStyleLbl="node1" presStyleIdx="0" presStyleCnt="7"/>
      <dgm:spPr/>
    </dgm:pt>
    <dgm:pt modelId="{7A990459-BB4A-4773-BFD0-F19C6BECCC62}" type="pres">
      <dgm:prSet presAssocID="{3E8BBD80-40FD-4211-90B5-92845C094C0A}" presName="dstNode" presStyleLbl="node1" presStyleIdx="0" presStyleCnt="7"/>
      <dgm:spPr/>
    </dgm:pt>
    <dgm:pt modelId="{2962C349-4F2B-4E96-8D78-9F0F1316A667}" type="pres">
      <dgm:prSet presAssocID="{4648FA12-E516-40B0-ACBB-D750058EF2C5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C887B8-AB25-454E-BF8D-9F4A501B2189}" type="pres">
      <dgm:prSet presAssocID="{4648FA12-E516-40B0-ACBB-D750058EF2C5}" presName="accent_1" presStyleCnt="0"/>
      <dgm:spPr/>
    </dgm:pt>
    <dgm:pt modelId="{BAB43B32-2351-45AF-B5BB-DA94F314DF0A}" type="pres">
      <dgm:prSet presAssocID="{4648FA12-E516-40B0-ACBB-D750058EF2C5}" presName="accentRepeatNode" presStyleLbl="solidFgAcc1" presStyleIdx="0" presStyleCnt="7"/>
      <dgm:spPr/>
    </dgm:pt>
    <dgm:pt modelId="{448EA503-3DA5-49EC-887E-A55714689785}" type="pres">
      <dgm:prSet presAssocID="{AEDDFD10-4827-4F7C-A3CE-2EE82FDC5BBF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E34A3B-94F1-4C3A-B8C9-288EB13DC90F}" type="pres">
      <dgm:prSet presAssocID="{AEDDFD10-4827-4F7C-A3CE-2EE82FDC5BBF}" presName="accent_2" presStyleCnt="0"/>
      <dgm:spPr/>
    </dgm:pt>
    <dgm:pt modelId="{53BDAF8D-16C2-4C86-9702-C4CF21A3AC2F}" type="pres">
      <dgm:prSet presAssocID="{AEDDFD10-4827-4F7C-A3CE-2EE82FDC5BBF}" presName="accentRepeatNode" presStyleLbl="solidFgAcc1" presStyleIdx="1" presStyleCnt="7"/>
      <dgm:spPr/>
    </dgm:pt>
    <dgm:pt modelId="{E4CF4482-84C3-4FA0-873F-AAD477DA9CC7}" type="pres">
      <dgm:prSet presAssocID="{804868A5-29AF-46BF-8CD6-209A30F57CEA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A8834D-AB04-4635-8880-198D9CF7C33B}" type="pres">
      <dgm:prSet presAssocID="{804868A5-29AF-46BF-8CD6-209A30F57CEA}" presName="accent_3" presStyleCnt="0"/>
      <dgm:spPr/>
    </dgm:pt>
    <dgm:pt modelId="{AC018A2E-1426-47A2-8A5E-A9E143BD1AA3}" type="pres">
      <dgm:prSet presAssocID="{804868A5-29AF-46BF-8CD6-209A30F57CEA}" presName="accentRepeatNode" presStyleLbl="solidFgAcc1" presStyleIdx="2" presStyleCnt="7"/>
      <dgm:spPr/>
    </dgm:pt>
    <dgm:pt modelId="{6CCE01A5-4A2A-49D9-9660-A8A551AAA190}" type="pres">
      <dgm:prSet presAssocID="{96A5426E-6E43-4E7D-BBAF-0CE5A3ECF452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5B8CA2-7A6C-4EA2-A191-8D4D421B4981}" type="pres">
      <dgm:prSet presAssocID="{96A5426E-6E43-4E7D-BBAF-0CE5A3ECF452}" presName="accent_4" presStyleCnt="0"/>
      <dgm:spPr/>
    </dgm:pt>
    <dgm:pt modelId="{A261108E-615B-4D22-831B-BFDD55816AC2}" type="pres">
      <dgm:prSet presAssocID="{96A5426E-6E43-4E7D-BBAF-0CE5A3ECF452}" presName="accentRepeatNode" presStyleLbl="solidFgAcc1" presStyleIdx="3" presStyleCnt="7"/>
      <dgm:spPr/>
    </dgm:pt>
    <dgm:pt modelId="{B27DABB3-C90E-4A8D-B2E0-4CFCB1AE4205}" type="pres">
      <dgm:prSet presAssocID="{9CFD4265-EE1F-4250-8973-39A5DC43CB79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89552E-44B0-493A-BC04-88266A669E3A}" type="pres">
      <dgm:prSet presAssocID="{9CFD4265-EE1F-4250-8973-39A5DC43CB79}" presName="accent_5" presStyleCnt="0"/>
      <dgm:spPr/>
    </dgm:pt>
    <dgm:pt modelId="{FED5DD0F-F1AA-4323-8569-955C74A9A81A}" type="pres">
      <dgm:prSet presAssocID="{9CFD4265-EE1F-4250-8973-39A5DC43CB79}" presName="accentRepeatNode" presStyleLbl="solidFgAcc1" presStyleIdx="4" presStyleCnt="7"/>
      <dgm:spPr/>
    </dgm:pt>
    <dgm:pt modelId="{F10D339A-716C-43AF-BE3D-2861ED799176}" type="pres">
      <dgm:prSet presAssocID="{5C2D6961-8A50-4BE6-9B30-FA93BDA8564E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FF2E99-38AD-4502-9029-F27372C327E2}" type="pres">
      <dgm:prSet presAssocID="{5C2D6961-8A50-4BE6-9B30-FA93BDA8564E}" presName="accent_6" presStyleCnt="0"/>
      <dgm:spPr/>
    </dgm:pt>
    <dgm:pt modelId="{A5B3C685-380D-4FEF-8C93-2C2E52BB8C67}" type="pres">
      <dgm:prSet presAssocID="{5C2D6961-8A50-4BE6-9B30-FA93BDA8564E}" presName="accentRepeatNode" presStyleLbl="solidFgAcc1" presStyleIdx="5" presStyleCnt="7"/>
      <dgm:spPr/>
    </dgm:pt>
    <dgm:pt modelId="{18051FBB-C004-475C-9AD5-749D9FA7D527}" type="pres">
      <dgm:prSet presAssocID="{5C71B5AB-2200-451B-AFDF-898A88A9933C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60926-A854-4FD4-86AB-DEBB99750F8F}" type="pres">
      <dgm:prSet presAssocID="{5C71B5AB-2200-451B-AFDF-898A88A9933C}" presName="accent_7" presStyleCnt="0"/>
      <dgm:spPr/>
    </dgm:pt>
    <dgm:pt modelId="{C2FA451C-C65D-48AB-8048-3B51C26AA5FF}" type="pres">
      <dgm:prSet presAssocID="{5C71B5AB-2200-451B-AFDF-898A88A9933C}" presName="accentRepeatNode" presStyleLbl="solidFgAcc1" presStyleIdx="6" presStyleCnt="7"/>
      <dgm:spPr/>
    </dgm:pt>
  </dgm:ptLst>
  <dgm:cxnLst>
    <dgm:cxn modelId="{06E532D3-C219-47DD-AB14-54AE54E3166D}" type="presOf" srcId="{AEDDFD10-4827-4F7C-A3CE-2EE82FDC5BBF}" destId="{448EA503-3DA5-49EC-887E-A55714689785}" srcOrd="0" destOrd="0" presId="urn:microsoft.com/office/officeart/2008/layout/VerticalCurvedList"/>
    <dgm:cxn modelId="{7716B297-970F-4719-B2BF-0236D849023A}" type="presOf" srcId="{93818B59-0777-47BF-822A-D490EEBA05B1}" destId="{9834D12B-D869-4545-9DAB-30605729C08D}" srcOrd="0" destOrd="0" presId="urn:microsoft.com/office/officeart/2008/layout/VerticalCurvedList"/>
    <dgm:cxn modelId="{9D145788-89B1-4587-93AE-D2A1DC6B389A}" srcId="{3E8BBD80-40FD-4211-90B5-92845C094C0A}" destId="{96A5426E-6E43-4E7D-BBAF-0CE5A3ECF452}" srcOrd="3" destOrd="0" parTransId="{AC8763F6-536D-4A93-A76E-E6626EF1C31E}" sibTransId="{D69A0CAE-A10E-4186-B489-7BA876560A95}"/>
    <dgm:cxn modelId="{84183D71-05D7-4130-8328-00F2CD6674FA}" type="presOf" srcId="{5C71B5AB-2200-451B-AFDF-898A88A9933C}" destId="{18051FBB-C004-475C-9AD5-749D9FA7D527}" srcOrd="0" destOrd="0" presId="urn:microsoft.com/office/officeart/2008/layout/VerticalCurvedList"/>
    <dgm:cxn modelId="{78AD4262-BEDE-4D10-8671-6B501951F231}" srcId="{3E8BBD80-40FD-4211-90B5-92845C094C0A}" destId="{AEDDFD10-4827-4F7C-A3CE-2EE82FDC5BBF}" srcOrd="1" destOrd="0" parTransId="{318FAFEE-23E4-4190-95AF-02D99F405853}" sibTransId="{219BB56D-BB7D-4A0E-A50E-DE84707B89BC}"/>
    <dgm:cxn modelId="{ADCA72CD-F653-445C-B61D-DBE202C70EB4}" srcId="{3E8BBD80-40FD-4211-90B5-92845C094C0A}" destId="{9CFD4265-EE1F-4250-8973-39A5DC43CB79}" srcOrd="4" destOrd="0" parTransId="{835820D8-4302-4B21-A80D-F511549C7DE8}" sibTransId="{D03CCEEF-5E4E-49A1-A4AB-3878D557D4B1}"/>
    <dgm:cxn modelId="{11FAE8B5-763C-4B92-895B-1C8E2A949CE4}" srcId="{3E8BBD80-40FD-4211-90B5-92845C094C0A}" destId="{5C71B5AB-2200-451B-AFDF-898A88A9933C}" srcOrd="6" destOrd="0" parTransId="{098882BC-72AD-4820-BF60-94EC392E2FFD}" sibTransId="{079EF72E-F32A-4636-BF99-AB3840DA8369}"/>
    <dgm:cxn modelId="{E0CEDFFE-2CAD-41F4-A83C-6FE7A108BF0F}" srcId="{3E8BBD80-40FD-4211-90B5-92845C094C0A}" destId="{4648FA12-E516-40B0-ACBB-D750058EF2C5}" srcOrd="0" destOrd="0" parTransId="{70BA6B8B-627B-4043-906B-3284C4E8A670}" sibTransId="{93818B59-0777-47BF-822A-D490EEBA05B1}"/>
    <dgm:cxn modelId="{8CA74CE7-765F-4BA0-85A2-388964ED32AF}" type="presOf" srcId="{4648FA12-E516-40B0-ACBB-D750058EF2C5}" destId="{2962C349-4F2B-4E96-8D78-9F0F1316A667}" srcOrd="0" destOrd="0" presId="urn:microsoft.com/office/officeart/2008/layout/VerticalCurvedList"/>
    <dgm:cxn modelId="{14440879-6600-46D9-B7A7-FD779DB63DB3}" type="presOf" srcId="{5C2D6961-8A50-4BE6-9B30-FA93BDA8564E}" destId="{F10D339A-716C-43AF-BE3D-2861ED799176}" srcOrd="0" destOrd="0" presId="urn:microsoft.com/office/officeart/2008/layout/VerticalCurvedList"/>
    <dgm:cxn modelId="{F3E65A06-AD32-49A6-9AFC-15C0C3A2F5E5}" srcId="{3E8BBD80-40FD-4211-90B5-92845C094C0A}" destId="{5C2D6961-8A50-4BE6-9B30-FA93BDA8564E}" srcOrd="5" destOrd="0" parTransId="{2CDD039D-B2F5-4C28-8008-11B1796EC5C3}" sibTransId="{A6C5B747-5AB0-4B62-B20A-4829A4F935DC}"/>
    <dgm:cxn modelId="{F8C6245E-F8D6-4444-B146-09A592DA107F}" type="presOf" srcId="{804868A5-29AF-46BF-8CD6-209A30F57CEA}" destId="{E4CF4482-84C3-4FA0-873F-AAD477DA9CC7}" srcOrd="0" destOrd="0" presId="urn:microsoft.com/office/officeart/2008/layout/VerticalCurvedList"/>
    <dgm:cxn modelId="{E88BF2C1-8BB6-40EF-8D35-2C775B29C0F9}" srcId="{3E8BBD80-40FD-4211-90B5-92845C094C0A}" destId="{804868A5-29AF-46BF-8CD6-209A30F57CEA}" srcOrd="2" destOrd="0" parTransId="{AD44E774-24AB-4C37-B5C7-8A11AD23357E}" sibTransId="{5D43856C-2443-451B-AAB4-601B100D86D5}"/>
    <dgm:cxn modelId="{695BE1C1-3D04-4562-9C6D-362E900EED85}" type="presOf" srcId="{3E8BBD80-40FD-4211-90B5-92845C094C0A}" destId="{668CF00E-837C-4ED4-A722-005E9485956D}" srcOrd="0" destOrd="0" presId="urn:microsoft.com/office/officeart/2008/layout/VerticalCurvedList"/>
    <dgm:cxn modelId="{58DF6961-EBB6-4708-86E7-094221292644}" type="presOf" srcId="{9CFD4265-EE1F-4250-8973-39A5DC43CB79}" destId="{B27DABB3-C90E-4A8D-B2E0-4CFCB1AE4205}" srcOrd="0" destOrd="0" presId="urn:microsoft.com/office/officeart/2008/layout/VerticalCurvedList"/>
    <dgm:cxn modelId="{C9966945-DCAD-4D3C-85B8-6092D4C2E464}" type="presOf" srcId="{96A5426E-6E43-4E7D-BBAF-0CE5A3ECF452}" destId="{6CCE01A5-4A2A-49D9-9660-A8A551AAA190}" srcOrd="0" destOrd="0" presId="urn:microsoft.com/office/officeart/2008/layout/VerticalCurvedList"/>
    <dgm:cxn modelId="{32E3A3D0-6D78-41AA-B37A-48A9A4E58307}" type="presParOf" srcId="{668CF00E-837C-4ED4-A722-005E9485956D}" destId="{5D7B7963-43BB-4B83-BB2F-CC2C3E3E7DB0}" srcOrd="0" destOrd="0" presId="urn:microsoft.com/office/officeart/2008/layout/VerticalCurvedList"/>
    <dgm:cxn modelId="{B346EBE4-48A1-4B2A-B1AC-52C6368D53D1}" type="presParOf" srcId="{5D7B7963-43BB-4B83-BB2F-CC2C3E3E7DB0}" destId="{98F7CACB-9FE4-449A-9158-388182217E4B}" srcOrd="0" destOrd="0" presId="urn:microsoft.com/office/officeart/2008/layout/VerticalCurvedList"/>
    <dgm:cxn modelId="{67E279CA-9BE9-4BF7-8DB0-E997853CE69B}" type="presParOf" srcId="{98F7CACB-9FE4-449A-9158-388182217E4B}" destId="{8408D82F-7C3F-4856-ADB3-F72D84D3D294}" srcOrd="0" destOrd="0" presId="urn:microsoft.com/office/officeart/2008/layout/VerticalCurvedList"/>
    <dgm:cxn modelId="{3F31A4ED-15E7-49D6-8158-506E6C0C0F35}" type="presParOf" srcId="{98F7CACB-9FE4-449A-9158-388182217E4B}" destId="{9834D12B-D869-4545-9DAB-30605729C08D}" srcOrd="1" destOrd="0" presId="urn:microsoft.com/office/officeart/2008/layout/VerticalCurvedList"/>
    <dgm:cxn modelId="{39FF3892-CBBA-430B-BE40-DDDAEE357251}" type="presParOf" srcId="{98F7CACB-9FE4-449A-9158-388182217E4B}" destId="{BA78BD01-2365-4C18-85F6-01FB63CF34C9}" srcOrd="2" destOrd="0" presId="urn:microsoft.com/office/officeart/2008/layout/VerticalCurvedList"/>
    <dgm:cxn modelId="{96F98BB4-C335-4918-8520-A6757915B90C}" type="presParOf" srcId="{98F7CACB-9FE4-449A-9158-388182217E4B}" destId="{7A990459-BB4A-4773-BFD0-F19C6BECCC62}" srcOrd="3" destOrd="0" presId="urn:microsoft.com/office/officeart/2008/layout/VerticalCurvedList"/>
    <dgm:cxn modelId="{59AB1908-D393-42D5-B14D-201B259393D6}" type="presParOf" srcId="{5D7B7963-43BB-4B83-BB2F-CC2C3E3E7DB0}" destId="{2962C349-4F2B-4E96-8D78-9F0F1316A667}" srcOrd="1" destOrd="0" presId="urn:microsoft.com/office/officeart/2008/layout/VerticalCurvedList"/>
    <dgm:cxn modelId="{78088CC6-336C-48ED-BDBB-4BC7CFA13029}" type="presParOf" srcId="{5D7B7963-43BB-4B83-BB2F-CC2C3E3E7DB0}" destId="{05C887B8-AB25-454E-BF8D-9F4A501B2189}" srcOrd="2" destOrd="0" presId="urn:microsoft.com/office/officeart/2008/layout/VerticalCurvedList"/>
    <dgm:cxn modelId="{BB05F703-7FE7-4B62-AD5F-A383B183BC52}" type="presParOf" srcId="{05C887B8-AB25-454E-BF8D-9F4A501B2189}" destId="{BAB43B32-2351-45AF-B5BB-DA94F314DF0A}" srcOrd="0" destOrd="0" presId="urn:microsoft.com/office/officeart/2008/layout/VerticalCurvedList"/>
    <dgm:cxn modelId="{26FFC8E6-C7E2-4403-B0D6-4DD1E056E25A}" type="presParOf" srcId="{5D7B7963-43BB-4B83-BB2F-CC2C3E3E7DB0}" destId="{448EA503-3DA5-49EC-887E-A55714689785}" srcOrd="3" destOrd="0" presId="urn:microsoft.com/office/officeart/2008/layout/VerticalCurvedList"/>
    <dgm:cxn modelId="{E481F8EE-F07C-4C69-91E2-C4F4AC951A39}" type="presParOf" srcId="{5D7B7963-43BB-4B83-BB2F-CC2C3E3E7DB0}" destId="{B0E34A3B-94F1-4C3A-B8C9-288EB13DC90F}" srcOrd="4" destOrd="0" presId="urn:microsoft.com/office/officeart/2008/layout/VerticalCurvedList"/>
    <dgm:cxn modelId="{787B7E46-757F-4174-B04E-9332A17DDDC8}" type="presParOf" srcId="{B0E34A3B-94F1-4C3A-B8C9-288EB13DC90F}" destId="{53BDAF8D-16C2-4C86-9702-C4CF21A3AC2F}" srcOrd="0" destOrd="0" presId="urn:microsoft.com/office/officeart/2008/layout/VerticalCurvedList"/>
    <dgm:cxn modelId="{B3D51CAB-1FA7-48CF-BE7E-D45F8A5C5686}" type="presParOf" srcId="{5D7B7963-43BB-4B83-BB2F-CC2C3E3E7DB0}" destId="{E4CF4482-84C3-4FA0-873F-AAD477DA9CC7}" srcOrd="5" destOrd="0" presId="urn:microsoft.com/office/officeart/2008/layout/VerticalCurvedList"/>
    <dgm:cxn modelId="{A4FFD219-0603-4BDB-A935-73BA1572352D}" type="presParOf" srcId="{5D7B7963-43BB-4B83-BB2F-CC2C3E3E7DB0}" destId="{E4A8834D-AB04-4635-8880-198D9CF7C33B}" srcOrd="6" destOrd="0" presId="urn:microsoft.com/office/officeart/2008/layout/VerticalCurvedList"/>
    <dgm:cxn modelId="{1170B931-D1DD-43DE-8263-07C9A3E35AB9}" type="presParOf" srcId="{E4A8834D-AB04-4635-8880-198D9CF7C33B}" destId="{AC018A2E-1426-47A2-8A5E-A9E143BD1AA3}" srcOrd="0" destOrd="0" presId="urn:microsoft.com/office/officeart/2008/layout/VerticalCurvedList"/>
    <dgm:cxn modelId="{3D7F11B5-89D0-4A8B-97FB-4A5169675F1E}" type="presParOf" srcId="{5D7B7963-43BB-4B83-BB2F-CC2C3E3E7DB0}" destId="{6CCE01A5-4A2A-49D9-9660-A8A551AAA190}" srcOrd="7" destOrd="0" presId="urn:microsoft.com/office/officeart/2008/layout/VerticalCurvedList"/>
    <dgm:cxn modelId="{C2684553-7540-4962-94B1-156E106055B6}" type="presParOf" srcId="{5D7B7963-43BB-4B83-BB2F-CC2C3E3E7DB0}" destId="{CB5B8CA2-7A6C-4EA2-A191-8D4D421B4981}" srcOrd="8" destOrd="0" presId="urn:microsoft.com/office/officeart/2008/layout/VerticalCurvedList"/>
    <dgm:cxn modelId="{536F86D1-7058-4FF8-A0D8-DC9DD975611C}" type="presParOf" srcId="{CB5B8CA2-7A6C-4EA2-A191-8D4D421B4981}" destId="{A261108E-615B-4D22-831B-BFDD55816AC2}" srcOrd="0" destOrd="0" presId="urn:microsoft.com/office/officeart/2008/layout/VerticalCurvedList"/>
    <dgm:cxn modelId="{5638FA4B-89E6-4664-BF4C-523891EC9C6E}" type="presParOf" srcId="{5D7B7963-43BB-4B83-BB2F-CC2C3E3E7DB0}" destId="{B27DABB3-C90E-4A8D-B2E0-4CFCB1AE4205}" srcOrd="9" destOrd="0" presId="urn:microsoft.com/office/officeart/2008/layout/VerticalCurvedList"/>
    <dgm:cxn modelId="{826FA4E3-C5E4-47AC-B32E-D42024986605}" type="presParOf" srcId="{5D7B7963-43BB-4B83-BB2F-CC2C3E3E7DB0}" destId="{A889552E-44B0-493A-BC04-88266A669E3A}" srcOrd="10" destOrd="0" presId="urn:microsoft.com/office/officeart/2008/layout/VerticalCurvedList"/>
    <dgm:cxn modelId="{779EBE04-6707-491D-BD30-BF830378165B}" type="presParOf" srcId="{A889552E-44B0-493A-BC04-88266A669E3A}" destId="{FED5DD0F-F1AA-4323-8569-955C74A9A81A}" srcOrd="0" destOrd="0" presId="urn:microsoft.com/office/officeart/2008/layout/VerticalCurvedList"/>
    <dgm:cxn modelId="{54A6EDB4-F37F-479B-86C8-BE89EB9131EE}" type="presParOf" srcId="{5D7B7963-43BB-4B83-BB2F-CC2C3E3E7DB0}" destId="{F10D339A-716C-43AF-BE3D-2861ED799176}" srcOrd="11" destOrd="0" presId="urn:microsoft.com/office/officeart/2008/layout/VerticalCurvedList"/>
    <dgm:cxn modelId="{89FE716E-8AE4-4B35-806C-13A7E6B552E5}" type="presParOf" srcId="{5D7B7963-43BB-4B83-BB2F-CC2C3E3E7DB0}" destId="{DBFF2E99-38AD-4502-9029-F27372C327E2}" srcOrd="12" destOrd="0" presId="urn:microsoft.com/office/officeart/2008/layout/VerticalCurvedList"/>
    <dgm:cxn modelId="{3F896FBD-2098-4240-9099-1A427C08EBB4}" type="presParOf" srcId="{DBFF2E99-38AD-4502-9029-F27372C327E2}" destId="{A5B3C685-380D-4FEF-8C93-2C2E52BB8C67}" srcOrd="0" destOrd="0" presId="urn:microsoft.com/office/officeart/2008/layout/VerticalCurvedList"/>
    <dgm:cxn modelId="{C441A596-48AC-4E42-96E2-88F0D1C8F1AC}" type="presParOf" srcId="{5D7B7963-43BB-4B83-BB2F-CC2C3E3E7DB0}" destId="{18051FBB-C004-475C-9AD5-749D9FA7D527}" srcOrd="13" destOrd="0" presId="urn:microsoft.com/office/officeart/2008/layout/VerticalCurvedList"/>
    <dgm:cxn modelId="{BF5D714E-BB4F-40E4-BC76-EC7B8D2C026E}" type="presParOf" srcId="{5D7B7963-43BB-4B83-BB2F-CC2C3E3E7DB0}" destId="{22960926-A854-4FD4-86AB-DEBB99750F8F}" srcOrd="14" destOrd="0" presId="urn:microsoft.com/office/officeart/2008/layout/VerticalCurvedList"/>
    <dgm:cxn modelId="{C6009600-E705-4A02-8531-3AA7426C1C93}" type="presParOf" srcId="{22960926-A854-4FD4-86AB-DEBB99750F8F}" destId="{C2FA451C-C65D-48AB-8048-3B51C26AA5F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9E5DC-7589-48D9-B070-74293638D136}">
      <dsp:nvSpPr>
        <dsp:cNvPr id="0" name=""/>
        <dsp:cNvSpPr/>
      </dsp:nvSpPr>
      <dsp:spPr>
        <a:xfrm rot="5400000">
          <a:off x="-299891" y="299967"/>
          <a:ext cx="1999276" cy="13994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Основной закон</a:t>
          </a:r>
          <a:endParaRPr lang="ru-RU" sz="1200" kern="1200" dirty="0"/>
        </a:p>
      </dsp:txBody>
      <dsp:txXfrm rot="-5400000">
        <a:off x="1" y="699823"/>
        <a:ext cx="1399493" cy="599783"/>
      </dsp:txXfrm>
    </dsp:sp>
    <dsp:sp modelId="{C99096FF-9E4C-4514-87CE-6E5018F3FE0D}">
      <dsp:nvSpPr>
        <dsp:cNvPr id="0" name=""/>
        <dsp:cNvSpPr/>
      </dsp:nvSpPr>
      <dsp:spPr>
        <a:xfrm rot="5400000">
          <a:off x="3650381" y="-2250812"/>
          <a:ext cx="1299529" cy="58013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ст.1 Конституции РК «Республика Казахстан утверждает себя демократическим, светским, правовым и социальным государством, высшими ценностями которого являются человек, его жизнь, права и свободы».</a:t>
          </a:r>
          <a:endParaRPr lang="ru-RU" sz="1500" kern="1200" dirty="0"/>
        </a:p>
      </dsp:txBody>
      <dsp:txXfrm rot="-5400000">
        <a:off x="1399493" y="63514"/>
        <a:ext cx="5737868" cy="1172653"/>
      </dsp:txXfrm>
    </dsp:sp>
    <dsp:sp modelId="{6CEE4A3D-3DCC-4DB8-8F9E-DD9D1C311F64}">
      <dsp:nvSpPr>
        <dsp:cNvPr id="0" name=""/>
        <dsp:cNvSpPr/>
      </dsp:nvSpPr>
      <dsp:spPr>
        <a:xfrm rot="5400000">
          <a:off x="-299891" y="2108565"/>
          <a:ext cx="1999276" cy="13994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Принцип гуманизма</a:t>
          </a:r>
          <a:endParaRPr lang="ru-RU" sz="1200" kern="1200" dirty="0"/>
        </a:p>
      </dsp:txBody>
      <dsp:txXfrm rot="-5400000">
        <a:off x="1" y="2508421"/>
        <a:ext cx="1399493" cy="599783"/>
      </dsp:txXfrm>
    </dsp:sp>
    <dsp:sp modelId="{2C9719D7-40FA-4FCA-BD47-D2C7A50AFE5B}">
      <dsp:nvSpPr>
        <dsp:cNvPr id="0" name=""/>
        <dsp:cNvSpPr/>
      </dsp:nvSpPr>
      <dsp:spPr>
        <a:xfrm rot="5400000">
          <a:off x="3650381" y="-442214"/>
          <a:ext cx="1299529" cy="58013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Принцип гуманизма – это требование к государству обеспечить безопасность человека, охранять интересы общества и личности</a:t>
          </a:r>
          <a:endParaRPr lang="ru-RU" sz="1500" kern="1200" dirty="0"/>
        </a:p>
      </dsp:txBody>
      <dsp:txXfrm rot="-5400000">
        <a:off x="1399493" y="1872112"/>
        <a:ext cx="5737868" cy="1172653"/>
      </dsp:txXfrm>
    </dsp:sp>
    <dsp:sp modelId="{2F6E3D2A-4B77-43D0-B794-5DCBFB452E46}">
      <dsp:nvSpPr>
        <dsp:cNvPr id="0" name=""/>
        <dsp:cNvSpPr/>
      </dsp:nvSpPr>
      <dsp:spPr>
        <a:xfrm rot="5400000">
          <a:off x="-299891" y="3917162"/>
          <a:ext cx="1999276" cy="13994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стороны принципа гуманизма</a:t>
          </a:r>
          <a:endParaRPr lang="ru-RU" sz="1200" kern="1200" dirty="0"/>
        </a:p>
      </dsp:txBody>
      <dsp:txXfrm rot="-5400000">
        <a:off x="1" y="4317018"/>
        <a:ext cx="1399493" cy="599783"/>
      </dsp:txXfrm>
    </dsp:sp>
    <dsp:sp modelId="{43DC3D68-6216-4E87-9E0D-A1811552DD7F}">
      <dsp:nvSpPr>
        <dsp:cNvPr id="0" name=""/>
        <dsp:cNvSpPr/>
      </dsp:nvSpPr>
      <dsp:spPr>
        <a:xfrm rot="5400000">
          <a:off x="3650381" y="1366383"/>
          <a:ext cx="1299529" cy="58013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Надёжная охрана от преступных посягательств прав и законных интересов законопослушных членов общества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Смягчение карательного воздействия на обвиняемого при наличии в деле смягчающих обстоятельств</a:t>
          </a:r>
          <a:endParaRPr lang="ru-RU" sz="1500" kern="1200" dirty="0"/>
        </a:p>
      </dsp:txBody>
      <dsp:txXfrm rot="-5400000">
        <a:off x="1399493" y="3680709"/>
        <a:ext cx="5737868" cy="11726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31749-2E34-425B-AB73-C04D41D06984}">
      <dsp:nvSpPr>
        <dsp:cNvPr id="0" name=""/>
        <dsp:cNvSpPr/>
      </dsp:nvSpPr>
      <dsp:spPr>
        <a:xfrm>
          <a:off x="1668138" y="75"/>
          <a:ext cx="5016651" cy="92981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ПРИНЦИПЫ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УГОЛОВНОГО ПРАВА</a:t>
          </a:r>
          <a:endParaRPr lang="ru-RU" sz="2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5371" y="27308"/>
        <a:ext cx="4962185" cy="875344"/>
      </dsp:txXfrm>
    </dsp:sp>
    <dsp:sp modelId="{F0CD79D7-0B0A-4F9C-84A3-AF71051E4C17}">
      <dsp:nvSpPr>
        <dsp:cNvPr id="0" name=""/>
        <dsp:cNvSpPr/>
      </dsp:nvSpPr>
      <dsp:spPr>
        <a:xfrm>
          <a:off x="1668138" y="1097251"/>
          <a:ext cx="929810" cy="92981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E2BF94-99B9-4C28-9164-579B25E3A82C}">
      <dsp:nvSpPr>
        <dsp:cNvPr id="0" name=""/>
        <dsp:cNvSpPr/>
      </dsp:nvSpPr>
      <dsp:spPr>
        <a:xfrm>
          <a:off x="2653737" y="1097251"/>
          <a:ext cx="4031052" cy="92981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Принцип законности</a:t>
          </a:r>
          <a:endParaRPr lang="ru-RU" sz="1800" kern="1200" dirty="0"/>
        </a:p>
      </dsp:txBody>
      <dsp:txXfrm>
        <a:off x="2699135" y="1142649"/>
        <a:ext cx="3940256" cy="839014"/>
      </dsp:txXfrm>
    </dsp:sp>
    <dsp:sp modelId="{F623FBA1-8F43-4B5B-B9D7-48736CBD24E0}">
      <dsp:nvSpPr>
        <dsp:cNvPr id="0" name=""/>
        <dsp:cNvSpPr/>
      </dsp:nvSpPr>
      <dsp:spPr>
        <a:xfrm>
          <a:off x="1668138" y="2138639"/>
          <a:ext cx="929810" cy="92981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0CB477-FF56-4BFE-99D8-3EB053DFEAE4}">
      <dsp:nvSpPr>
        <dsp:cNvPr id="0" name=""/>
        <dsp:cNvSpPr/>
      </dsp:nvSpPr>
      <dsp:spPr>
        <a:xfrm>
          <a:off x="2653737" y="2138639"/>
          <a:ext cx="4031052" cy="92981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Принцип равенства граждан перед законом</a:t>
          </a:r>
          <a:endParaRPr lang="ru-RU" sz="1800" kern="1200" dirty="0"/>
        </a:p>
      </dsp:txBody>
      <dsp:txXfrm>
        <a:off x="2699135" y="2184037"/>
        <a:ext cx="3940256" cy="839014"/>
      </dsp:txXfrm>
    </dsp:sp>
    <dsp:sp modelId="{7A1404F8-9836-4182-9E7C-8EFFB24ADF83}">
      <dsp:nvSpPr>
        <dsp:cNvPr id="0" name=""/>
        <dsp:cNvSpPr/>
      </dsp:nvSpPr>
      <dsp:spPr>
        <a:xfrm>
          <a:off x="1668138" y="3180026"/>
          <a:ext cx="929810" cy="92981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73627A-8026-4C86-B980-88F62EC3822E}">
      <dsp:nvSpPr>
        <dsp:cNvPr id="0" name=""/>
        <dsp:cNvSpPr/>
      </dsp:nvSpPr>
      <dsp:spPr>
        <a:xfrm>
          <a:off x="2653737" y="3180026"/>
          <a:ext cx="4031052" cy="92981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Принцип вины</a:t>
          </a:r>
          <a:endParaRPr lang="ru-RU" sz="1800" kern="1200" dirty="0"/>
        </a:p>
      </dsp:txBody>
      <dsp:txXfrm>
        <a:off x="2699135" y="3225424"/>
        <a:ext cx="3940256" cy="839014"/>
      </dsp:txXfrm>
    </dsp:sp>
    <dsp:sp modelId="{CAB78CA2-8B42-4CE0-8E00-51011112AEE1}">
      <dsp:nvSpPr>
        <dsp:cNvPr id="0" name=""/>
        <dsp:cNvSpPr/>
      </dsp:nvSpPr>
      <dsp:spPr>
        <a:xfrm>
          <a:off x="1668138" y="4221414"/>
          <a:ext cx="929810" cy="92981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4652BA-F5A9-4B5E-904D-557C89E663AE}">
      <dsp:nvSpPr>
        <dsp:cNvPr id="0" name=""/>
        <dsp:cNvSpPr/>
      </dsp:nvSpPr>
      <dsp:spPr>
        <a:xfrm>
          <a:off x="2653737" y="4221414"/>
          <a:ext cx="4031052" cy="92981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Принцип справедливости</a:t>
          </a:r>
          <a:endParaRPr lang="ru-RU" sz="1800" kern="1200" dirty="0"/>
        </a:p>
      </dsp:txBody>
      <dsp:txXfrm>
        <a:off x="2699135" y="4266812"/>
        <a:ext cx="3940256" cy="839014"/>
      </dsp:txXfrm>
    </dsp:sp>
    <dsp:sp modelId="{B6FD8CD9-4623-4E85-9C99-2760DBA83C07}">
      <dsp:nvSpPr>
        <dsp:cNvPr id="0" name=""/>
        <dsp:cNvSpPr/>
      </dsp:nvSpPr>
      <dsp:spPr>
        <a:xfrm>
          <a:off x="1668138" y="5262802"/>
          <a:ext cx="929810" cy="929810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F08E76-2A4F-4031-A7BE-841AA2F0D511}">
      <dsp:nvSpPr>
        <dsp:cNvPr id="0" name=""/>
        <dsp:cNvSpPr/>
      </dsp:nvSpPr>
      <dsp:spPr>
        <a:xfrm>
          <a:off x="2653737" y="5262802"/>
          <a:ext cx="4031052" cy="929810"/>
        </a:xfrm>
        <a:prstGeom prst="roundRect">
          <a:avLst>
            <a:gd name="adj" fmla="val 166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Принцип гуманизма</a:t>
          </a:r>
          <a:endParaRPr lang="ru-RU" sz="1800" kern="1200" dirty="0"/>
        </a:p>
      </dsp:txBody>
      <dsp:txXfrm>
        <a:off x="2699135" y="5308200"/>
        <a:ext cx="3940256" cy="8390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34D12B-D869-4545-9DAB-30605729C08D}">
      <dsp:nvSpPr>
        <dsp:cNvPr id="0" name=""/>
        <dsp:cNvSpPr/>
      </dsp:nvSpPr>
      <dsp:spPr>
        <a:xfrm>
          <a:off x="-5614586" y="-859990"/>
          <a:ext cx="6688533" cy="6688533"/>
        </a:xfrm>
        <a:prstGeom prst="blockArc">
          <a:avLst>
            <a:gd name="adj1" fmla="val 18900000"/>
            <a:gd name="adj2" fmla="val 2700000"/>
            <a:gd name="adj3" fmla="val 323"/>
          </a:avLst>
        </a:pr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62C349-4F2B-4E96-8D78-9F0F1316A667}">
      <dsp:nvSpPr>
        <dsp:cNvPr id="0" name=""/>
        <dsp:cNvSpPr/>
      </dsp:nvSpPr>
      <dsp:spPr>
        <a:xfrm>
          <a:off x="348543" y="225870"/>
          <a:ext cx="5681125" cy="451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411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Отсутствие обратной силы действия закона, устанавливающего или усиливающего ответственность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48543" y="225870"/>
        <a:ext cx="5681125" cy="451542"/>
      </dsp:txXfrm>
    </dsp:sp>
    <dsp:sp modelId="{BAB43B32-2351-45AF-B5BB-DA94F314DF0A}">
      <dsp:nvSpPr>
        <dsp:cNvPr id="0" name=""/>
        <dsp:cNvSpPr/>
      </dsp:nvSpPr>
      <dsp:spPr>
        <a:xfrm>
          <a:off x="66330" y="169427"/>
          <a:ext cx="564427" cy="5644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8EA503-3DA5-49EC-887E-A55714689785}">
      <dsp:nvSpPr>
        <dsp:cNvPr id="0" name=""/>
        <dsp:cNvSpPr/>
      </dsp:nvSpPr>
      <dsp:spPr>
        <a:xfrm>
          <a:off x="757455" y="903580"/>
          <a:ext cx="5272214" cy="451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411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Сочетание убеждения и принуждения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757455" y="903580"/>
        <a:ext cx="5272214" cy="451542"/>
      </dsp:txXfrm>
    </dsp:sp>
    <dsp:sp modelId="{53BDAF8D-16C2-4C86-9702-C4CF21A3AC2F}">
      <dsp:nvSpPr>
        <dsp:cNvPr id="0" name=""/>
        <dsp:cNvSpPr/>
      </dsp:nvSpPr>
      <dsp:spPr>
        <a:xfrm>
          <a:off x="475241" y="847138"/>
          <a:ext cx="564427" cy="5644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CF4482-84C3-4FA0-873F-AAD477DA9CC7}">
      <dsp:nvSpPr>
        <dsp:cNvPr id="0" name=""/>
        <dsp:cNvSpPr/>
      </dsp:nvSpPr>
      <dsp:spPr>
        <a:xfrm>
          <a:off x="981537" y="1580794"/>
          <a:ext cx="5048132" cy="451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411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Воспитание граждан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981537" y="1580794"/>
        <a:ext cx="5048132" cy="451542"/>
      </dsp:txXfrm>
    </dsp:sp>
    <dsp:sp modelId="{AC018A2E-1426-47A2-8A5E-A9E143BD1AA3}">
      <dsp:nvSpPr>
        <dsp:cNvPr id="0" name=""/>
        <dsp:cNvSpPr/>
      </dsp:nvSpPr>
      <dsp:spPr>
        <a:xfrm>
          <a:off x="699323" y="1524351"/>
          <a:ext cx="564427" cy="5644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CE01A5-4A2A-49D9-9660-A8A551AAA190}">
      <dsp:nvSpPr>
        <dsp:cNvPr id="0" name=""/>
        <dsp:cNvSpPr/>
      </dsp:nvSpPr>
      <dsp:spPr>
        <a:xfrm>
          <a:off x="1053084" y="2258504"/>
          <a:ext cx="4976585" cy="451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411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Не причинение физических страданий или не унижение человеческого достоинства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053084" y="2258504"/>
        <a:ext cx="4976585" cy="451542"/>
      </dsp:txXfrm>
    </dsp:sp>
    <dsp:sp modelId="{A261108E-615B-4D22-831B-BFDD55816AC2}">
      <dsp:nvSpPr>
        <dsp:cNvPr id="0" name=""/>
        <dsp:cNvSpPr/>
      </dsp:nvSpPr>
      <dsp:spPr>
        <a:xfrm>
          <a:off x="770870" y="2202062"/>
          <a:ext cx="564427" cy="5644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7DABB3-C90E-4A8D-B2E0-4CFCB1AE4205}">
      <dsp:nvSpPr>
        <dsp:cNvPr id="0" name=""/>
        <dsp:cNvSpPr/>
      </dsp:nvSpPr>
      <dsp:spPr>
        <a:xfrm>
          <a:off x="981537" y="2936215"/>
          <a:ext cx="5048132" cy="451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411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Охрана и защита нематериальных благ человека и гражданина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981537" y="2936215"/>
        <a:ext cx="5048132" cy="451542"/>
      </dsp:txXfrm>
    </dsp:sp>
    <dsp:sp modelId="{FED5DD0F-F1AA-4323-8569-955C74A9A81A}">
      <dsp:nvSpPr>
        <dsp:cNvPr id="0" name=""/>
        <dsp:cNvSpPr/>
      </dsp:nvSpPr>
      <dsp:spPr>
        <a:xfrm>
          <a:off x="699323" y="2879772"/>
          <a:ext cx="564427" cy="5644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0D339A-716C-43AF-BE3D-2861ED799176}">
      <dsp:nvSpPr>
        <dsp:cNvPr id="0" name=""/>
        <dsp:cNvSpPr/>
      </dsp:nvSpPr>
      <dsp:spPr>
        <a:xfrm>
          <a:off x="757455" y="3613429"/>
          <a:ext cx="5272214" cy="451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411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Признание человека, его прав  свобод высшей ценностью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757455" y="3613429"/>
        <a:ext cx="5272214" cy="451542"/>
      </dsp:txXfrm>
    </dsp:sp>
    <dsp:sp modelId="{A5B3C685-380D-4FEF-8C93-2C2E52BB8C67}">
      <dsp:nvSpPr>
        <dsp:cNvPr id="0" name=""/>
        <dsp:cNvSpPr/>
      </dsp:nvSpPr>
      <dsp:spPr>
        <a:xfrm>
          <a:off x="475241" y="3556986"/>
          <a:ext cx="564427" cy="5644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051FBB-C004-475C-9AD5-749D9FA7D527}">
      <dsp:nvSpPr>
        <dsp:cNvPr id="0" name=""/>
        <dsp:cNvSpPr/>
      </dsp:nvSpPr>
      <dsp:spPr>
        <a:xfrm>
          <a:off x="348543" y="4291139"/>
          <a:ext cx="5681125" cy="4515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8411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Гарантии защиты и свобод человека и гражданина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48543" y="4291139"/>
        <a:ext cx="5681125" cy="451542"/>
      </dsp:txXfrm>
    </dsp:sp>
    <dsp:sp modelId="{C2FA451C-C65D-48AB-8048-3B51C26AA5FF}">
      <dsp:nvSpPr>
        <dsp:cNvPr id="0" name=""/>
        <dsp:cNvSpPr/>
      </dsp:nvSpPr>
      <dsp:spPr>
        <a:xfrm>
          <a:off x="66330" y="4234696"/>
          <a:ext cx="564427" cy="5644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LBZyhoznuU4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92696"/>
            <a:ext cx="7772400" cy="5544616"/>
          </a:xfrm>
        </p:spPr>
        <p:txBody>
          <a:bodyPr/>
          <a:lstStyle/>
          <a:p>
            <a:pPr algn="l"/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урок № 33  Основы права 9 класс</a:t>
            </a:r>
            <a:b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раздел: 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Уголовное право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тема: 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Наказание и вопросы гуманизма</a:t>
            </a:r>
            <a:br>
              <a:rPr lang="ru-RU" sz="2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Нужен ли принцип гуманизма в уголовном праве?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9.7.4.1 </a:t>
            </a:r>
            <a:r>
              <a:rPr lang="ru-RU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принцип гуманизма в уголовном праве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знает принцип гуманизма в уголовном праве, определяет его роль и значение в формировании правового государства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учебник: 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</a:t>
            </a:r>
            <a:r>
              <a:rPr lang="ru-RU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права. А.С. </a:t>
            </a:r>
            <a:r>
              <a:rPr lang="ru-RU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Ибраева</a:t>
            </a:r>
            <a:r>
              <a:rPr lang="ru-RU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С.Б.Гончаров</a:t>
            </a:r>
            <a:r>
              <a:rPr lang="ru-RU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Алматы: Мекеп,2019 § 28 </a:t>
            </a:r>
            <a:r>
              <a:rPr lang="ru-RU" sz="2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стр.152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36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b="1" i="1" dirty="0"/>
              <a:t>Задание №1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i="1" dirty="0"/>
              <a:t>Вставьте пропущенные </a:t>
            </a:r>
            <a:r>
              <a:rPr lang="ru-RU" sz="3200" b="1" i="1" dirty="0" smtClean="0"/>
              <a:t>слова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1.</a:t>
            </a:r>
            <a:r>
              <a:rPr lang="ru-RU" i="1" dirty="0" smtClean="0"/>
              <a:t>Система </a:t>
            </a:r>
            <a:r>
              <a:rPr lang="ru-RU" i="1" dirty="0"/>
              <a:t>норм права устанавливает условия и порядок назначения наказания за</a:t>
            </a:r>
            <a:r>
              <a:rPr lang="ru-RU" b="1" i="1" dirty="0"/>
              <a:t> ____________ </a:t>
            </a:r>
            <a:r>
              <a:rPr lang="ru-RU" i="1" dirty="0"/>
              <a:t>правонарушения, служат основой для объектов</a:t>
            </a:r>
            <a:r>
              <a:rPr lang="ru-RU" b="1" i="1" dirty="0"/>
              <a:t> </a:t>
            </a:r>
            <a:r>
              <a:rPr lang="ru-RU" i="1" dirty="0"/>
              <a:t>______ и исполнительной власти.(1,2)</a:t>
            </a:r>
            <a:endParaRPr lang="ru-RU" dirty="0"/>
          </a:p>
          <a:p>
            <a:r>
              <a:rPr lang="ru-RU" i="1" dirty="0"/>
              <a:t>2.С нравственно-этической стороны эти аспекты гуманизма состоят в прощении, милосердии по отношению к </a:t>
            </a:r>
            <a:r>
              <a:rPr lang="ru-RU" b="1" i="1" dirty="0"/>
              <a:t>_______(3)</a:t>
            </a:r>
            <a:endParaRPr lang="ru-RU" dirty="0"/>
          </a:p>
          <a:p>
            <a:r>
              <a:rPr lang="ru-RU" b="1" i="1" dirty="0"/>
              <a:t>3. </a:t>
            </a:r>
            <a:r>
              <a:rPr lang="ru-RU" i="1" dirty="0"/>
              <a:t>Уголовный закон устанавливает льготные условия уголовной ответственности</a:t>
            </a:r>
            <a:r>
              <a:rPr lang="ru-RU" b="1" i="1" dirty="0"/>
              <a:t> _________(4)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19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160240"/>
          </a:xfrm>
        </p:spPr>
        <p:txBody>
          <a:bodyPr/>
          <a:lstStyle/>
          <a:p>
            <a:pPr algn="l">
              <a:lnSpc>
                <a:spcPts val="3700"/>
              </a:lnSpc>
            </a:pPr>
            <a:r>
              <a:rPr lang="ru-RU" sz="2800" b="1" i="1" dirty="0"/>
              <a:t>ЗАДАНИЕ 2</a:t>
            </a:r>
            <a:br>
              <a:rPr lang="ru-RU" sz="2800" b="1" i="1" dirty="0"/>
            </a:br>
            <a:r>
              <a:rPr lang="ru-RU" sz="2800" b="1" i="1" dirty="0"/>
              <a:t>Используя   формулу ПОПС ответь на вопрос </a:t>
            </a:r>
            <a:br>
              <a:rPr lang="ru-RU" sz="2800" b="1" i="1" dirty="0"/>
            </a:br>
            <a:r>
              <a:rPr lang="ru-RU" sz="2800" b="1" i="1" dirty="0"/>
              <a:t>«Нужен ли принцип гуманизма в уголовном праве?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284984"/>
            <a:ext cx="8229600" cy="28411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П	Я </a:t>
            </a:r>
            <a:r>
              <a:rPr lang="ru-RU" sz="3200" dirty="0"/>
              <a:t>считаю, </a:t>
            </a:r>
            <a:r>
              <a:rPr lang="ru-RU" sz="3200" dirty="0" smtClean="0"/>
              <a:t>что...</a:t>
            </a:r>
            <a:endParaRPr lang="ru-RU" sz="3200" dirty="0"/>
          </a:p>
          <a:p>
            <a:pPr marL="0" indent="0">
              <a:buNone/>
            </a:pPr>
            <a:r>
              <a:rPr lang="ru-RU" sz="3200" dirty="0" smtClean="0"/>
              <a:t>О	Потому что…</a:t>
            </a:r>
            <a:endParaRPr lang="ru-RU" sz="3200" dirty="0"/>
          </a:p>
          <a:p>
            <a:pPr marL="0" indent="0">
              <a:buNone/>
            </a:pPr>
            <a:r>
              <a:rPr lang="ru-RU" sz="3200" dirty="0" smtClean="0"/>
              <a:t>П	Например.</a:t>
            </a:r>
            <a:endParaRPr lang="ru-RU" sz="3200" dirty="0"/>
          </a:p>
          <a:p>
            <a:pPr marL="0" indent="0">
              <a:buNone/>
            </a:pPr>
            <a:r>
              <a:rPr lang="ru-RU" sz="3200" dirty="0" smtClean="0"/>
              <a:t>С	Таким образом.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208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1768" y="1844824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Гумани́зм</a:t>
            </a:r>
            <a:r>
              <a:rPr lang="ru-RU" sz="2800" dirty="0" smtClean="0"/>
              <a:t> — «человечность» — система построения человеческого общества, где высшей ценностью является жизнь человека, все материальные и нематериальные ресурсы направлены на то, чтобы сделать эту жизнь максимально комфортной и безопасной.</a:t>
            </a:r>
            <a:endParaRPr lang="ru-RU" sz="2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buFont typeface="Wingdings" panose="05000000000000000000" pitchFamily="2" charset="2"/>
              <a:buChar char="Ø"/>
            </a:pPr>
            <a:endParaRPr lang="ru-RU" sz="2800" dirty="0" smtClean="0">
              <a:hlinkClick r:id="rId2"/>
            </a:endParaRPr>
          </a:p>
          <a:p>
            <a:pPr marL="457200" lvl="0" indent="-457200" algn="just">
              <a:buFont typeface="Wingdings" panose="05000000000000000000" pitchFamily="2" charset="2"/>
              <a:buChar char="Ø"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://www.youtube.com/watch?v=LBZyhoznuU4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0"/>
            <a:ext cx="1915686" cy="1915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1768" y="188640"/>
            <a:ext cx="2980112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Вспомни</a:t>
            </a:r>
          </a:p>
        </p:txBody>
      </p:sp>
    </p:spTree>
    <p:extLst>
      <p:ext uri="{BB962C8B-B14F-4D97-AF65-F5344CB8AC3E}">
        <p14:creationId xmlns:p14="http://schemas.microsoft.com/office/powerpoint/2010/main" val="4086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69383169"/>
              </p:ext>
            </p:extLst>
          </p:nvPr>
        </p:nvGraphicFramePr>
        <p:xfrm>
          <a:off x="971600" y="692696"/>
          <a:ext cx="72008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869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>
            <a:extLst>
              <a:ext uri="smNativeData">
                <pr:smNativeData xmlns="" xmlns:p14="http://schemas.microsoft.com/office/powerpoint/2010/main" xmlns:pr="smNativeData" val="SMDATA_13_kDKDXh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fDAAAdgoAALsuAABBFQAAECAAACYAAAAIAAAA//////////8="/>
              </a:ext>
            </a:extLst>
          </p:cNvSpPr>
          <p:nvPr/>
        </p:nvSpPr>
        <p:spPr>
          <a:xfrm>
            <a:off x="899592" y="548681"/>
            <a:ext cx="6984776" cy="202910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ru-RU"/>
            </a:pPr>
            <a:r>
              <a:rPr lang="ru-RU" sz="2400" b="1" dirty="0" smtClean="0"/>
              <a:t>Гуманизм </a:t>
            </a:r>
            <a:r>
              <a:rPr sz="2400" dirty="0" smtClean="0"/>
              <a:t>- это </a:t>
            </a:r>
            <a:r>
              <a:rPr sz="2400" dirty="0"/>
              <a:t>система нормативно закреплённых нравственно-правовых требований, выражающих признание человека высшей правовой ценностью, охраняющих интересы общества, права, свободы, честь и достоинство человека и гражданина в юридически значимых обстоятельствах.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12976"/>
            <a:ext cx="6073371" cy="337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698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16720621"/>
              </p:ext>
            </p:extLst>
          </p:nvPr>
        </p:nvGraphicFramePr>
        <p:xfrm>
          <a:off x="467544" y="260648"/>
          <a:ext cx="8352928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7015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3600400" cy="5278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принципы уголовного права?</a:t>
            </a:r>
          </a:p>
          <a:p>
            <a:pPr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уголовного права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основные устойчивые правовые положения, являющиеся основой для всех его норм, определяющие содержание как всего уголовного права в целом, так и отдельных его институтов.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280" y="332656"/>
            <a:ext cx="4535017" cy="584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886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064" y="332656"/>
            <a:ext cx="835292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гуманизма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Уголовное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Казахстан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безопасность человека.</a:t>
            </a:r>
          </a:p>
          <a:p>
            <a:pPr algn="just">
              <a:lnSpc>
                <a:spcPct val="150000"/>
              </a:lnSpc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Наказание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иные меры уголовно-правового характера, применяемые к лицу, совершившему преступление,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могут иметь своей целью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причинение физических страданий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унижение человеческого достоинства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714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274562880"/>
              </p:ext>
            </p:extLst>
          </p:nvPr>
        </p:nvGraphicFramePr>
        <p:xfrm>
          <a:off x="1356320" y="1340768"/>
          <a:ext cx="60960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1043608" y="260648"/>
            <a:ext cx="6408712" cy="7200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Гуманизм проявляется через следующие требования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95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836712"/>
            <a:ext cx="834149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декабре 2003 года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Казахстана Нурсултан Назарбаев объявил бессрочный 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мораторий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 исполнение приговоров к смертной 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казни.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ли это проявлением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принципа гуманизма?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924944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5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131</TotalTime>
  <Words>303</Words>
  <Application>Microsoft Office PowerPoint</Application>
  <PresentationFormat>Экран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урок № 33  Основы права 9 класс раздел: Уголовное право тема: Наказание и вопросы гуманизма Нужен ли принцип гуманизма в уголовном праве? Цель: 9.7.4.1 оценивать принцип гуманизма в уголовном праве критерии оценивания: знает принцип гуманизма в уголовном праве, определяет его роль и значение в формировании правового государства учебник: Основы права. А.С. Ибраева, С.Б.Гончаров- Алматы: Мекеп,2019 § 28 стр.152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№1 Вставьте пропущенные слова</vt:lpstr>
      <vt:lpstr>ЗАДАНИЕ 2 Используя   формулу ПОПС ответь на вопрос  «Нужен ли принцип гуманизма в уголовном праве?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ПРИНЦИПЫ УГОЛОВНОГО ПРАВА</dc:title>
  <dc:creator>Оксана</dc:creator>
  <cp:lastModifiedBy>Пользователь</cp:lastModifiedBy>
  <cp:revision>19</cp:revision>
  <dcterms:created xsi:type="dcterms:W3CDTF">2017-01-19T10:10:58Z</dcterms:created>
  <dcterms:modified xsi:type="dcterms:W3CDTF">2020-04-07T18:10:23Z</dcterms:modified>
</cp:coreProperties>
</file>