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59" r:id="rId4"/>
    <p:sldId id="262" r:id="rId5"/>
    <p:sldId id="263" r:id="rId6"/>
    <p:sldId id="261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0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8 Класс</a:t>
            </a:r>
            <a:r>
              <a:rPr lang="ru-RU" sz="3200" dirty="0"/>
              <a:t>. </a:t>
            </a:r>
            <a:endParaRPr lang="ru-RU" sz="3200" dirty="0" smtClean="0"/>
          </a:p>
          <a:p>
            <a:r>
              <a:rPr lang="ru-RU" sz="3200" dirty="0" smtClean="0"/>
              <a:t>Предмет: география.</a:t>
            </a:r>
          </a:p>
          <a:p>
            <a:r>
              <a:rPr lang="ru-RU" sz="3200" dirty="0" smtClean="0"/>
              <a:t>Раздел: </a:t>
            </a:r>
            <a:r>
              <a:rPr lang="kk-KZ" sz="3200" dirty="0"/>
              <a:t>Страноведение с основами политической географии </a:t>
            </a:r>
            <a:endParaRPr lang="ru-RU" sz="3200" dirty="0" smtClean="0"/>
          </a:p>
          <a:p>
            <a:r>
              <a:rPr lang="ru-RU" sz="3200" dirty="0" smtClean="0"/>
              <a:t>Тема урока: </a:t>
            </a:r>
            <a:r>
              <a:rPr lang="ru-RU" sz="3200" dirty="0"/>
              <a:t>Количественные и качественные изменения на политической карте мира</a:t>
            </a:r>
            <a:endParaRPr lang="ru-RU" sz="3200" dirty="0" smtClean="0"/>
          </a:p>
          <a:p>
            <a:r>
              <a:rPr lang="ru-RU" sz="3200" dirty="0" smtClean="0"/>
              <a:t>Цели обучения: </a:t>
            </a:r>
            <a:r>
              <a:rPr lang="ru-RU" sz="3200" dirty="0"/>
              <a:t>8.6.1.3 - анализирует количественные и </a:t>
            </a:r>
            <a:r>
              <a:rPr lang="ru-RU" sz="3200" dirty="0" smtClean="0"/>
              <a:t>качественные </a:t>
            </a:r>
            <a:r>
              <a:rPr lang="ru-RU" sz="3200" dirty="0"/>
              <a:t>изменения на политической </a:t>
            </a:r>
            <a:r>
              <a:rPr lang="ru-RU" sz="3200" dirty="0" smtClean="0"/>
              <a:t>карте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8716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668838" y="8213725"/>
            <a:ext cx="1081087" cy="204788"/>
          </a:xfrm>
          <a:prstGeom prst="straightConnector1">
            <a:avLst/>
          </a:prstGeom>
          <a:noFill/>
          <a:ln w="9528">
            <a:solidFill>
              <a:srgbClr val="000000"/>
            </a:solidFill>
            <a:prstDash val="solid"/>
            <a:round/>
            <a:tailEnd type="arrow"/>
          </a:ln>
        </p:spPr>
      </p:cxnSp>
      <p:cxnSp>
        <p:nvCxnSpPr>
          <p:cNvPr id="8" name="Прямая со стрелкой 7"/>
          <p:cNvCxnSpPr/>
          <p:nvPr/>
        </p:nvCxnSpPr>
        <p:spPr>
          <a:xfrm flipH="1">
            <a:off x="3017838" y="8218488"/>
            <a:ext cx="1182687" cy="203200"/>
          </a:xfrm>
          <a:prstGeom prst="straightConnector1">
            <a:avLst/>
          </a:prstGeom>
          <a:noFill/>
          <a:ln w="9528">
            <a:solidFill>
              <a:srgbClr val="000000"/>
            </a:solidFill>
            <a:prstDash val="solid"/>
            <a:round/>
            <a:tailEnd type="arrow"/>
          </a:ln>
        </p:spPr>
      </p:cxnSp>
      <p:sp>
        <p:nvSpPr>
          <p:cNvPr id="10" name="Прямоугольник 9"/>
          <p:cNvSpPr/>
          <p:nvPr/>
        </p:nvSpPr>
        <p:spPr>
          <a:xfrm>
            <a:off x="2981325" y="8782050"/>
            <a:ext cx="692150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29038" y="8796338"/>
            <a:ext cx="693737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822950" y="8793163"/>
            <a:ext cx="950913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32338" y="8788400"/>
            <a:ext cx="954087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427288" y="8682038"/>
            <a:ext cx="493712" cy="139700"/>
          </a:xfrm>
          <a:prstGeom prst="straightConnector1">
            <a:avLst/>
          </a:prstGeom>
          <a:noFill/>
          <a:ln w="9528">
            <a:solidFill>
              <a:srgbClr val="000000"/>
            </a:solidFill>
            <a:prstDash val="solid"/>
            <a:round/>
            <a:tailEnd type="arrow"/>
          </a:ln>
        </p:spPr>
      </p:cxnSp>
      <p:cxnSp>
        <p:nvCxnSpPr>
          <p:cNvPr id="15" name="Прямая со стрелкой 14"/>
          <p:cNvCxnSpPr/>
          <p:nvPr/>
        </p:nvCxnSpPr>
        <p:spPr>
          <a:xfrm>
            <a:off x="3313113" y="8680450"/>
            <a:ext cx="0" cy="128588"/>
          </a:xfrm>
          <a:prstGeom prst="straightConnector1">
            <a:avLst/>
          </a:prstGeom>
          <a:noFill/>
          <a:ln w="9528">
            <a:solidFill>
              <a:srgbClr val="000000"/>
            </a:solidFill>
            <a:prstDash val="solid"/>
            <a:round/>
            <a:tailEnd type="arrow"/>
          </a:ln>
        </p:spPr>
      </p:cxnSp>
      <p:cxnSp>
        <p:nvCxnSpPr>
          <p:cNvPr id="16" name="Прямая со стрелкой 15"/>
          <p:cNvCxnSpPr/>
          <p:nvPr/>
        </p:nvCxnSpPr>
        <p:spPr>
          <a:xfrm>
            <a:off x="3676650" y="8680450"/>
            <a:ext cx="454025" cy="128588"/>
          </a:xfrm>
          <a:prstGeom prst="straightConnector1">
            <a:avLst/>
          </a:prstGeom>
          <a:noFill/>
          <a:ln w="9528">
            <a:solidFill>
              <a:srgbClr val="000000"/>
            </a:solidFill>
            <a:prstDash val="solid"/>
            <a:round/>
            <a:tailEnd type="arrow"/>
          </a:ln>
        </p:spPr>
      </p:cxnSp>
      <p:cxnSp>
        <p:nvCxnSpPr>
          <p:cNvPr id="17" name="Прямая со стрелкой 16"/>
          <p:cNvCxnSpPr/>
          <p:nvPr/>
        </p:nvCxnSpPr>
        <p:spPr>
          <a:xfrm>
            <a:off x="5892800" y="8672513"/>
            <a:ext cx="547688" cy="128587"/>
          </a:xfrm>
          <a:prstGeom prst="straightConnector1">
            <a:avLst/>
          </a:prstGeom>
          <a:noFill/>
          <a:ln w="9528">
            <a:solidFill>
              <a:srgbClr val="000000"/>
            </a:solidFill>
            <a:prstDash val="solid"/>
            <a:round/>
            <a:tailEnd type="arrow"/>
          </a:ln>
        </p:spPr>
      </p:cxnSp>
      <p:cxnSp>
        <p:nvCxnSpPr>
          <p:cNvPr id="18" name="Прямая со стрелкой 17"/>
          <p:cNvCxnSpPr/>
          <p:nvPr/>
        </p:nvCxnSpPr>
        <p:spPr>
          <a:xfrm flipH="1">
            <a:off x="5122863" y="8699500"/>
            <a:ext cx="493712" cy="139700"/>
          </a:xfrm>
          <a:prstGeom prst="straightConnector1">
            <a:avLst/>
          </a:prstGeom>
          <a:noFill/>
          <a:ln w="9528">
            <a:solidFill>
              <a:srgbClr val="000000"/>
            </a:solidFill>
            <a:prstDash val="solid"/>
            <a:round/>
            <a:tailEnd type="arrow"/>
          </a:ln>
        </p:spPr>
      </p:cxnSp>
      <p:sp>
        <p:nvSpPr>
          <p:cNvPr id="19" name="Прямоугольник 18"/>
          <p:cNvSpPr/>
          <p:nvPr/>
        </p:nvSpPr>
        <p:spPr>
          <a:xfrm>
            <a:off x="3150066" y="1157556"/>
            <a:ext cx="2742734" cy="543251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0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latin typeface="Times New Roman"/>
                <a:ea typeface="Times New Roman"/>
                <a:cs typeface="Times New Roman"/>
              </a:rPr>
              <a:t>Формы правления</a:t>
            </a:r>
            <a:endParaRPr lang="ru-RU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7426" y="1806034"/>
            <a:ext cx="2072640" cy="470838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0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>
                <a:effectLst/>
                <a:latin typeface="Times New Roman"/>
                <a:ea typeface="Times New Roman"/>
                <a:cs typeface="Times New Roman"/>
              </a:rPr>
              <a:t>Монархия</a:t>
            </a:r>
            <a:endParaRPr lang="ru-RU" sz="200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42572" y="1793316"/>
            <a:ext cx="2072640" cy="377118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0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>
                <a:effectLst/>
                <a:latin typeface="Times New Roman"/>
                <a:ea typeface="Times New Roman"/>
                <a:cs typeface="Times New Roman"/>
              </a:rPr>
              <a:t>Республика</a:t>
            </a:r>
            <a:endParaRPr lang="ru-RU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7421" y="2370212"/>
            <a:ext cx="692785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0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Calibri"/>
                <a:ea typeface="Times New Roman"/>
                <a:cs typeface="Times New Roman"/>
              </a:rPr>
              <a:t> 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74607" y="2374456"/>
            <a:ext cx="692785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751187" y="2370212"/>
            <a:ext cx="692785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562939" y="2357081"/>
            <a:ext cx="949960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553793" y="2770262"/>
            <a:ext cx="953770" cy="266700"/>
          </a:xfrm>
          <a:prstGeom prst="rect">
            <a:avLst/>
          </a:prstGeom>
          <a:solidFill>
            <a:srgbClr val="FFFFFF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19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303" y="644688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Откройте учебник на </a:t>
            </a:r>
            <a:r>
              <a:rPr lang="ru-RU" sz="2400" dirty="0" err="1" smtClean="0"/>
              <a:t>стр</a:t>
            </a:r>
            <a:r>
              <a:rPr lang="ru-RU" sz="2400" dirty="0" smtClean="0"/>
              <a:t> 111-113: прочитайте</a:t>
            </a:r>
          </a:p>
          <a:p>
            <a:r>
              <a:rPr lang="ru-RU" sz="2400" dirty="0" smtClean="0"/>
              <a:t>Запишите определение:</a:t>
            </a:r>
          </a:p>
          <a:p>
            <a:r>
              <a:rPr lang="ru-RU" sz="2400" dirty="0" smtClean="0"/>
              <a:t>Суверенное государство-это…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4261" y="2365935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Перечислите какие количественные изменения могут быть на политической карте:</a:t>
            </a:r>
          </a:p>
          <a:p>
            <a:r>
              <a:rPr lang="ru-RU" sz="2400" dirty="0" smtClean="0"/>
              <a:t>1.</a:t>
            </a:r>
          </a:p>
          <a:p>
            <a:r>
              <a:rPr lang="ru-RU" sz="2400" dirty="0" smtClean="0"/>
              <a:t>2.</a:t>
            </a:r>
          </a:p>
          <a:p>
            <a:r>
              <a:rPr lang="ru-RU" sz="2400" dirty="0" smtClean="0"/>
              <a:t>3.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81225" y="1845017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Ответьте на вопросы: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34261" y="4304927"/>
            <a:ext cx="8240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 Почему год 1960 называют «годом Африки»?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34261" y="4766592"/>
            <a:ext cx="8240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3</a:t>
            </a:r>
            <a:r>
              <a:rPr lang="ru-RU" sz="2400" dirty="0" smtClean="0"/>
              <a:t>. Почему Судан больше не является самым большим государством в Африке?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1225" y="5675570"/>
            <a:ext cx="23430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/>
              <a:t>стр</a:t>
            </a:r>
            <a:r>
              <a:rPr lang="ru-RU" sz="2400" dirty="0" smtClean="0"/>
              <a:t> 112: таблица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6137235"/>
            <a:ext cx="79504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Перечислите какие выделяют международные территории</a:t>
            </a:r>
            <a:endParaRPr lang="ru-RU" sz="2400" dirty="0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601604" y="10606"/>
            <a:ext cx="8434891" cy="826106"/>
          </a:xfrm>
        </p:spPr>
        <p:txBody>
          <a:bodyPr>
            <a:noAutofit/>
          </a:bodyPr>
          <a:lstStyle/>
          <a:p>
            <a:r>
              <a:rPr lang="ru-RU" sz="4000" dirty="0" smtClean="0"/>
              <a:t>НОВАЯ ТЕМА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2550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0192" y="332656"/>
            <a:ext cx="40664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/>
              <a:t>стр</a:t>
            </a:r>
            <a:r>
              <a:rPr lang="ru-RU" sz="2400" dirty="0" smtClean="0"/>
              <a:t> 113-114: прочитайте текст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0192" y="908720"/>
            <a:ext cx="86542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Перечислите какие выделяют качественные изменения на политической карте:</a:t>
            </a:r>
          </a:p>
          <a:p>
            <a:r>
              <a:rPr lang="ru-RU" sz="2400" dirty="0" smtClean="0"/>
              <a:t>1.</a:t>
            </a:r>
          </a:p>
          <a:p>
            <a:r>
              <a:rPr lang="ru-RU" sz="2400" dirty="0" smtClean="0"/>
              <a:t>2.</a:t>
            </a:r>
          </a:p>
          <a:p>
            <a:r>
              <a:rPr lang="ru-RU" sz="2400" dirty="0" smtClean="0"/>
              <a:t>3.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10192" y="2847712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Ответьте на вопросы: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39332" y="3356992"/>
            <a:ext cx="8553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Назовите самую крупную международную организацию.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64530" y="3818657"/>
            <a:ext cx="6655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 Сколько стран входит в ООН?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39332" y="4280322"/>
            <a:ext cx="7863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 Что такое государственный режим?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39332" y="4729443"/>
            <a:ext cx="8309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 Приведите пример стран, изменивших свое название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4530" y="5191108"/>
            <a:ext cx="8527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 Какие города выполняли столичные функции в</a:t>
            </a:r>
          </a:p>
          <a:p>
            <a:r>
              <a:rPr lang="ru-RU" sz="2400" dirty="0" smtClean="0"/>
              <a:t> Казахстане?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66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0192" y="332656"/>
            <a:ext cx="3505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/>
              <a:t>стр</a:t>
            </a:r>
            <a:r>
              <a:rPr lang="ru-RU" sz="2400" dirty="0" smtClean="0"/>
              <a:t> 115: прочитайте текст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10192" y="908720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Ответьте на вопросы: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5262" y="1556792"/>
            <a:ext cx="79291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Какие атрибуты имеются у каждого государства?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Что такое «суверенитет»?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Переведите на казахский язык «Страна, живущая в веках»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Место Казахстана по территории в мире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9843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042" y="1437599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(</a:t>
            </a:r>
            <a:r>
              <a:rPr lang="en-GB" dirty="0"/>
              <a:t>a</a:t>
            </a:r>
            <a:r>
              <a:rPr lang="ru-RU" dirty="0"/>
              <a:t>) </a:t>
            </a:r>
            <a:r>
              <a:rPr lang="en-GB" dirty="0"/>
              <a:t>C</a:t>
            </a:r>
            <a:r>
              <a:rPr lang="ru-RU" dirty="0"/>
              <a:t> 1999 года по 2003 год в Либерии прошла вторая гражданская война. В результате, в страну была введена миссия ООН и создано Временное правительство. </a:t>
            </a:r>
          </a:p>
          <a:p>
            <a:r>
              <a:rPr lang="ru-RU" dirty="0"/>
              <a:t>(</a:t>
            </a:r>
            <a:r>
              <a:rPr lang="en-GB" dirty="0"/>
              <a:t>b</a:t>
            </a:r>
            <a:r>
              <a:rPr lang="ru-RU" dirty="0"/>
              <a:t>) Увеличение территории Нидерландов и Японии произошло за счёт осушения морской акватории. </a:t>
            </a:r>
          </a:p>
          <a:p>
            <a:r>
              <a:rPr lang="ru-RU" dirty="0"/>
              <a:t>(</a:t>
            </a:r>
            <a:r>
              <a:rPr lang="en-GB" dirty="0"/>
              <a:t>c</a:t>
            </a:r>
            <a:r>
              <a:rPr lang="ru-RU" dirty="0"/>
              <a:t>) В 2008 году Непал отменил монархию и стал федеративной республикой. </a:t>
            </a:r>
          </a:p>
          <a:p>
            <a:r>
              <a:rPr lang="ru-RU" dirty="0"/>
              <a:t>(</a:t>
            </a:r>
            <a:r>
              <a:rPr lang="en-GB" dirty="0"/>
              <a:t>d</a:t>
            </a:r>
            <a:r>
              <a:rPr lang="ru-RU" dirty="0"/>
              <a:t>) В 1991 году произошел распад Советского Союза. </a:t>
            </a:r>
          </a:p>
          <a:p>
            <a:r>
              <a:rPr lang="ru-RU" dirty="0"/>
              <a:t>(</a:t>
            </a:r>
            <a:r>
              <a:rPr lang="en-GB" dirty="0"/>
              <a:t>e</a:t>
            </a:r>
            <a:r>
              <a:rPr lang="ru-RU" dirty="0"/>
              <a:t>) Продажа Россией полуострова Аляски США в 1867 году. </a:t>
            </a:r>
          </a:p>
          <a:p>
            <a:r>
              <a:rPr lang="ru-RU" dirty="0"/>
              <a:t>(</a:t>
            </a:r>
            <a:r>
              <a:rPr lang="en-GB" dirty="0"/>
              <a:t>f</a:t>
            </a:r>
            <a:r>
              <a:rPr lang="ru-RU" dirty="0"/>
              <a:t>) В 1945 году Вьетнам провозгласила свою независимость от Японии.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23423" y="306896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ПРОВЕКА: </a:t>
            </a:r>
            <a:r>
              <a:rPr lang="en-US" dirty="0" err="1" smtClean="0"/>
              <a:t>b,d,e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042" y="606602"/>
            <a:ext cx="86842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sz="2400" dirty="0" smtClean="0"/>
              <a:t>задание №1</a:t>
            </a:r>
            <a:r>
              <a:rPr lang="ru-RU" sz="2800" dirty="0" smtClean="0"/>
              <a:t>: </a:t>
            </a:r>
            <a:endParaRPr lang="ru-RU" sz="2800" dirty="0"/>
          </a:p>
          <a:p>
            <a:pPr marL="0" lvl="1"/>
            <a:r>
              <a:rPr lang="ru-RU" sz="2000" b="1" dirty="0"/>
              <a:t>Выберите из предложенного текста количественные изменение.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681805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Изменения на политической карте бывают количественными и качественными. В 90-х годах ХХ – начало ХХI веков на политической карте произошли  изменения  связанные с распадом  СССР, объединением Германии, переносом  столицы  Республики Казахстан, изменением государственного </a:t>
            </a:r>
            <a:r>
              <a:rPr lang="ru-RU" dirty="0" smtClean="0"/>
              <a:t>строя  </a:t>
            </a:r>
            <a:r>
              <a:rPr lang="ru-RU" dirty="0"/>
              <a:t>Камбоджи, обретением  независимости  государства  Восточный  Тимор, распадом  Социалистической Федеративной  Республики  Югославия.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3814905"/>
            <a:ext cx="86842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sz="2400" dirty="0" smtClean="0"/>
              <a:t>задание №2</a:t>
            </a:r>
            <a:r>
              <a:rPr lang="ru-RU" sz="2800" dirty="0" smtClean="0"/>
              <a:t>: </a:t>
            </a:r>
            <a:endParaRPr lang="ru-RU" sz="2800" dirty="0"/>
          </a:p>
          <a:p>
            <a:pPr marL="0" lvl="1"/>
            <a:r>
              <a:rPr lang="ru-RU" sz="2000" b="1" dirty="0"/>
              <a:t>Выберите из предложенного текста </a:t>
            </a:r>
            <a:r>
              <a:rPr lang="ru-RU" sz="2000" b="1" dirty="0" smtClean="0"/>
              <a:t>качественные </a:t>
            </a:r>
            <a:r>
              <a:rPr lang="ru-RU" sz="2000" b="1" dirty="0"/>
              <a:t>изменение.</a:t>
            </a:r>
            <a:endParaRPr lang="ru-RU" sz="24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342137" y="5558968"/>
            <a:ext cx="18860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9042" y="5805264"/>
            <a:ext cx="36388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932040" y="5824352"/>
            <a:ext cx="28083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63121" y="116632"/>
            <a:ext cx="8755842" cy="634082"/>
          </a:xfrm>
        </p:spPr>
        <p:txBody>
          <a:bodyPr>
            <a:noAutofit/>
          </a:bodyPr>
          <a:lstStyle/>
          <a:p>
            <a:r>
              <a:rPr lang="ru-RU" sz="3600" dirty="0" smtClean="0"/>
              <a:t>ЗАДАНИЯ ПО НОВОЙ ТЕМЕ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3486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00201"/>
            <a:ext cx="8229600" cy="2908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Д/з</a:t>
            </a:r>
            <a:r>
              <a:rPr lang="ru-RU" dirty="0" smtClean="0"/>
              <a:t>: §</a:t>
            </a:r>
            <a:r>
              <a:rPr lang="ru-RU" dirty="0"/>
              <a:t>63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Ответьте </a:t>
            </a:r>
            <a:r>
              <a:rPr lang="ru-RU" b="1" dirty="0"/>
              <a:t>на вопрос: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могут </a:t>
            </a:r>
            <a:r>
              <a:rPr lang="ru-RU" dirty="0"/>
              <a:t>ли </a:t>
            </a:r>
            <a:r>
              <a:rPr lang="ru-RU" dirty="0" smtClean="0"/>
              <a:t>количественные   </a:t>
            </a:r>
            <a:r>
              <a:rPr lang="ru-RU" dirty="0"/>
              <a:t>изменения повлечь за собой качественные изменения на политической карте?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Приведите </a:t>
            </a:r>
            <a:r>
              <a:rPr lang="ru-RU" dirty="0"/>
              <a:t>не менее двух  примеров.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2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97</TotalTime>
  <Words>422</Words>
  <Application>Microsoft Office PowerPoint</Application>
  <PresentationFormat>Экран 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Презентация PowerPoint</vt:lpstr>
      <vt:lpstr>САМОПРОВЕРКА</vt:lpstr>
      <vt:lpstr>НОВАЯ ТЕМА</vt:lpstr>
      <vt:lpstr>Презентация PowerPoint</vt:lpstr>
      <vt:lpstr>Презентация PowerPoint</vt:lpstr>
      <vt:lpstr>ЗАДАНИЯ ПО НОВОЙ ТЕМЕ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соответствии с этапами урока: - 1 Слайд организационный момент «Класс. Предмет. Раздел. Тема урока. Цели обучения» - 2- 6 Слайд объяснение материала «Новая тема» - 7-8 Слайд закрепление «Задания по новой теме» - 9-10 Слайд домашнее задание</dc:title>
  <dc:creator>User</dc:creator>
  <cp:lastModifiedBy>RON</cp:lastModifiedBy>
  <cp:revision>11</cp:revision>
  <dcterms:created xsi:type="dcterms:W3CDTF">2020-03-31T06:31:21Z</dcterms:created>
  <dcterms:modified xsi:type="dcterms:W3CDTF">2020-04-02T14:08:08Z</dcterms:modified>
</cp:coreProperties>
</file>