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85" r:id="rId4"/>
    <p:sldId id="286" r:id="rId5"/>
    <p:sldId id="284" r:id="rId6"/>
    <p:sldId id="287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piq.kz/kit/7/chapter/39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79;&#1072;&#1093;&#1089;&#1090;&#1072;&#1085;%20&#1080;%20&#1084;&#1077;&#1078;&#1076;&#1091;&#1085;&#1072;&#1088;&#1086;&#1076;&#1085;&#1099;&#1077;%20&#1086;&#1088;&#1075;&#1072;&#1085;&#1080;&#1079;&#1072;&#1094;&#1080;&#1080;.mp4" TargetMode="External"/><Relationship Id="rId2" Type="http://schemas.openxmlformats.org/officeDocument/2006/relationships/hyperlink" Target="&#1069;&#1082;&#1086;&#1085;&#1086;&#1084;&#1080;&#1095;&#1077;&#1089;&#1082;&#1080;&#1077;%20&#1089;&#1074;&#1103;&#1079;&#1080;%20&#1050;&#1072;&#1079;&#1072;&#1093;&#1089;&#1090;&#1072;&#1085;&#1072;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98178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3200" dirty="0" smtClean="0"/>
              <a:t>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Политико-географическое положение стран мира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b="1" dirty="0"/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 </a:t>
            </a:r>
          </a:p>
          <a:p>
            <a:pPr marL="0" indent="0" algn="ctr">
              <a:buNone/>
            </a:pP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8.6.1.4 - дает оценку политико-географического положения стран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815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урока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    оценить политико-географическое положение стран мира</a:t>
            </a: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2-3-polit-karta.png"/>
          <p:cNvPicPr>
            <a:picLocks noChangeAspect="1" noChangeArrowheads="1"/>
          </p:cNvPicPr>
          <p:nvPr/>
        </p:nvPicPr>
        <p:blipFill>
          <a:blip r:embed="rId2" cstate="print"/>
          <a:srcRect l="9328" b="26447"/>
          <a:stretch>
            <a:fillRect/>
          </a:stretch>
        </p:blipFill>
        <p:spPr bwMode="auto">
          <a:xfrm>
            <a:off x="1643042" y="3071810"/>
            <a:ext cx="5892615" cy="33289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1.Открой электронный учебник, пройдя по ссылке </a:t>
            </a:r>
            <a:r>
              <a:rPr lang="ru-RU" u="sng" dirty="0" smtClean="0">
                <a:hlinkClick r:id="rId2"/>
              </a:rPr>
              <a:t>https://www.opiq.kz/kit/7/chapter/392</a:t>
            </a:r>
            <a:endParaRPr lang="ru-RU" u="sng" dirty="0" smtClean="0"/>
          </a:p>
          <a:p>
            <a:pPr>
              <a:buNone/>
            </a:pPr>
            <a:r>
              <a:rPr lang="ru-RU" u="sng" dirty="0" smtClean="0"/>
              <a:t>или на стр.117-118 учебника,</a:t>
            </a:r>
            <a:r>
              <a:rPr lang="ru-RU" dirty="0" smtClean="0"/>
              <a:t> и найди основные понятия:</a:t>
            </a:r>
          </a:p>
          <a:p>
            <a:pPr lvl="0"/>
            <a:r>
              <a:rPr lang="ru-RU" i="1" dirty="0" smtClean="0"/>
              <a:t>Что такое политика?</a:t>
            </a:r>
            <a:endParaRPr lang="ru-RU" dirty="0" smtClean="0"/>
          </a:p>
          <a:p>
            <a:pPr lvl="0"/>
            <a:r>
              <a:rPr lang="ru-RU" i="1" dirty="0" smtClean="0"/>
              <a:t>Что такое внешняя и внутренняя  политика?</a:t>
            </a:r>
            <a:endParaRPr lang="ru-RU" dirty="0" smtClean="0"/>
          </a:p>
          <a:p>
            <a:r>
              <a:rPr lang="ru-RU" i="1" dirty="0" smtClean="0"/>
              <a:t>Что такое политико-географическое положение страны?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№2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/>
          <a:lstStyle/>
          <a:p>
            <a:r>
              <a:rPr lang="ru-RU" dirty="0" smtClean="0"/>
              <a:t>По карте определи государства, граничащие с Казахстаном.</a:t>
            </a:r>
          </a:p>
          <a:p>
            <a:endParaRPr lang="ru-RU" dirty="0"/>
          </a:p>
        </p:txBody>
      </p:sp>
      <p:pic>
        <p:nvPicPr>
          <p:cNvPr id="1026" name="Picture 2" descr="https://24.kz/media/k2/items/cache/f4bc0bfbca23236f07c3ace1d3027aaf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4864"/>
            <a:ext cx="7128792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kk-KZ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3. Ознакомьтесь </a:t>
            </a:r>
            <a:r>
              <a:rPr lang="kk-KZ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планом характеристики политико-географического положения страны!</a:t>
            </a: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ЛАН ХАРАКТЕРИСТИКИ ПОЛИТИКО-ГЕОГРАФИЧЕСКОГО ПОЛОЖЕНИЯ (ПГП) СТРАНЫ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30120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endParaRPr lang="ru-RU" dirty="0" smtClean="0"/>
          </a:p>
          <a:p>
            <a:r>
              <a:rPr lang="ru-RU" dirty="0" smtClean="0"/>
              <a:t>1. Общие сведения о стране, положение в историко-географическом районе.</a:t>
            </a:r>
          </a:p>
          <a:p>
            <a:r>
              <a:rPr lang="ru-RU" dirty="0" smtClean="0"/>
              <a:t>2. Участие в международных военных, экономических и политических организациях.</a:t>
            </a:r>
          </a:p>
          <a:p>
            <a:r>
              <a:rPr lang="ru-RU" dirty="0" smtClean="0"/>
              <a:t>3. Политическая и экономическая оценка соседних стран:</a:t>
            </a:r>
          </a:p>
          <a:p>
            <a:pPr lvl="1"/>
            <a:r>
              <a:rPr lang="ru-RU" dirty="0" smtClean="0"/>
              <a:t>характер прохождения государственных границ, наличие спорных территорий;</a:t>
            </a:r>
          </a:p>
          <a:p>
            <a:pPr lvl="1"/>
            <a:r>
              <a:rPr lang="ru-RU" dirty="0" smtClean="0"/>
              <a:t>участие стран-соседей в международных организациях и военных блоках. Выделение среди них союзных, недружелюбных и нейтральных государств;</a:t>
            </a:r>
          </a:p>
          <a:p>
            <a:pPr lvl="1"/>
            <a:r>
              <a:rPr lang="ru-RU" dirty="0" smtClean="0"/>
              <a:t>экономическое развитие соседних стран.</a:t>
            </a:r>
          </a:p>
          <a:p>
            <a:r>
              <a:rPr lang="ru-RU" dirty="0" smtClean="0"/>
              <a:t>4. Отношение страны к транспортным путям, рынкам сырья и продукции:</a:t>
            </a:r>
          </a:p>
          <a:p>
            <a:pPr lvl="1"/>
            <a:r>
              <a:rPr lang="ru-RU" dirty="0" smtClean="0"/>
              <a:t>возможность использования международных транспортных путей;</a:t>
            </a:r>
          </a:p>
          <a:p>
            <a:pPr lvl="1"/>
            <a:r>
              <a:rPr lang="ru-RU" dirty="0" smtClean="0"/>
              <a:t>торговые отношения с соседними странами;</a:t>
            </a:r>
          </a:p>
          <a:p>
            <a:pPr lvl="1"/>
            <a:r>
              <a:rPr lang="ru-RU" dirty="0" smtClean="0"/>
              <a:t>обеспеченность страны сырьем и топливом или их близость в других странах.</a:t>
            </a:r>
          </a:p>
          <a:p>
            <a:r>
              <a:rPr lang="ru-RU" dirty="0" smtClean="0"/>
              <a:t>5. Отношение к горячим точкам планеты, угрожающим без опасности страны:</a:t>
            </a:r>
          </a:p>
          <a:p>
            <a:pPr lvl="1"/>
            <a:r>
              <a:rPr lang="ru-RU" dirty="0" smtClean="0"/>
              <a:t>прямое или косвенное отношение страны к региональным конфликтам;</a:t>
            </a:r>
          </a:p>
          <a:p>
            <a:pPr lvl="1"/>
            <a:r>
              <a:rPr lang="ru-RU" dirty="0" smtClean="0"/>
              <a:t>военно-стратегический потенциал и наличие военных баз за рубежом;</a:t>
            </a:r>
          </a:p>
          <a:p>
            <a:pPr lvl="1"/>
            <a:r>
              <a:rPr lang="ru-RU" dirty="0" smtClean="0"/>
              <a:t>отношение правительства страны к международной разрядке и разоружению.</a:t>
            </a:r>
          </a:p>
          <a:p>
            <a:r>
              <a:rPr lang="ru-RU" dirty="0" smtClean="0"/>
              <a:t>6. Общая оценка политико-географического положения страны.</a:t>
            </a:r>
          </a:p>
          <a:p>
            <a:pPr lvl="0">
              <a:buNone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</a:t>
            </a:r>
            <a:r>
              <a:rPr lang="ru-RU" dirty="0" smtClean="0"/>
              <a:t>№4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fontScale="92500"/>
          </a:bodyPr>
          <a:lstStyle/>
          <a:p>
            <a:pPr lvl="0"/>
            <a:r>
              <a:rPr lang="ru-RU" i="1" dirty="0" smtClean="0"/>
              <a:t>По приведенному в тексте параграфа 64 плану охарактеризуйте политико-географическое положение Республики Казахстан, используя дополнительные интернет ресурсы и предложенные  видеоролики.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hlinkClick r:id="rId2" action="ppaction://hlinkfile"/>
              </a:rPr>
              <a:t>Экономические связи Казахстана.</a:t>
            </a:r>
            <a:r>
              <a:rPr lang="en-US" dirty="0" smtClean="0">
                <a:hlinkClick r:id="rId2" action="ppaction://hlinkfile"/>
              </a:rPr>
              <a:t>mp4</a:t>
            </a:r>
            <a:endParaRPr lang="ru-RU" dirty="0" smtClean="0"/>
          </a:p>
          <a:p>
            <a:r>
              <a:rPr lang="ru-RU" dirty="0" smtClean="0">
                <a:hlinkClick r:id="rId3" action="ppaction://hlinkfile"/>
              </a:rPr>
              <a:t>Казахстан и международные организации.</a:t>
            </a:r>
            <a:r>
              <a:rPr lang="en-US" dirty="0" smtClean="0">
                <a:hlinkClick r:id="rId3" action="ppaction://hlinkfile"/>
              </a:rPr>
              <a:t>mp4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Теперь я знаю что такое политика, внешняя и внутренняя политика, политико-географическое положение страны.</a:t>
            </a:r>
            <a:r>
              <a:rPr lang="ru-RU" sz="3600" i="1" dirty="0" smtClean="0"/>
              <a:t> </a:t>
            </a:r>
            <a:endParaRPr lang="ru-RU" sz="3600" dirty="0" smtClean="0"/>
          </a:p>
          <a:p>
            <a:r>
              <a:rPr lang="ru-RU" sz="3600" dirty="0" smtClean="0"/>
              <a:t>Теперь я умею давать характеристику политико-географическое положение страны.</a:t>
            </a:r>
          </a:p>
          <a:p>
            <a:pPr>
              <a:buNone/>
            </a:pPr>
            <a:endParaRPr lang="ru-RU" sz="3600" dirty="0" smtClean="0"/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620688"/>
            <a:ext cx="5514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/>
              <a:t>Поставь знаки «+» или «-»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01546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300</Words>
  <Application>Microsoft Office PowerPoint</Application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Тема урока:   Политико-географическое положение стран мира </vt:lpstr>
      <vt:lpstr>Цели урока</vt:lpstr>
      <vt:lpstr>Задание №1</vt:lpstr>
      <vt:lpstr>Задание №2 </vt:lpstr>
      <vt:lpstr>Задание 3. Ознакомьтесь с планом характеристики политико-географического положения страны! ПЛАН ХАРАКТЕРИСТИКИ ПОЛИТИКО-ГЕОГРАФИЧЕСКОГО ПОЛОЖЕНИЯ (ПГП) СТРАНЫ </vt:lpstr>
      <vt:lpstr>Задание №4</vt:lpstr>
      <vt:lpstr>Рефлексия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работы в группе</dc:title>
  <dc:creator>user</dc:creator>
  <cp:lastModifiedBy>User</cp:lastModifiedBy>
  <cp:revision>16</cp:revision>
  <dcterms:created xsi:type="dcterms:W3CDTF">2018-07-23T12:51:11Z</dcterms:created>
  <dcterms:modified xsi:type="dcterms:W3CDTF">2020-04-03T07:55:20Z</dcterms:modified>
</cp:coreProperties>
</file>