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828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740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46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3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32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390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49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724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33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43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44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E8D8B-D869-47A6-9089-D9E574D4F1DC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F93AF-38D6-404B-90C7-E772E9E28B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23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696440"/>
              </p:ext>
            </p:extLst>
          </p:nvPr>
        </p:nvGraphicFramePr>
        <p:xfrm>
          <a:off x="1537855" y="2920931"/>
          <a:ext cx="9240982" cy="1516538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9240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6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kk-KZ" sz="1800" kern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8.6.1.6 - анализирует интересы и цели политической интеграции Казахстана</a:t>
                      </a:r>
                      <a:r>
                        <a:rPr lang="kk-KZ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37855" y="1177637"/>
            <a:ext cx="9240982" cy="14321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Тема: </a:t>
            </a:r>
            <a:r>
              <a:rPr lang="kk-KZ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Интересы, направления и инициативы Казахстана в процессах политической интеграции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59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6692" y="1540363"/>
            <a:ext cx="10363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0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Политическая интеграция-политический процесс, приводящий к объединению различных государств и других политических сил, координации и сближению их действий.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98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sz="4000" i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к видам </a:t>
            </a:r>
            <a:r>
              <a:rPr lang="ru-RU" sz="4000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интеграции </a:t>
            </a:r>
            <a:endParaRPr lang="ru-RU" sz="4000" i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35760" y="2348880"/>
            <a:ext cx="3096344" cy="25922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Казахстан </a:t>
            </a:r>
            <a:r>
              <a:rPr lang="ru-RU" sz="2000" dirty="0"/>
              <a:t>в интеграционных объединениях</a:t>
            </a:r>
            <a:endParaRPr lang="ru-RU" sz="1400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flipH="1" flipV="1">
            <a:off x="3754582" y="2022764"/>
            <a:ext cx="577222" cy="8623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6692549" y="2276873"/>
            <a:ext cx="1041466" cy="5252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810729" y="4285458"/>
            <a:ext cx="1229487" cy="7277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015345" y="4944292"/>
            <a:ext cx="729506" cy="10408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2934829" y="4396294"/>
            <a:ext cx="12877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2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150" y="928405"/>
            <a:ext cx="10979727" cy="110821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участие Казахстана в интеграционных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процессах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162345"/>
              </p:ext>
            </p:extLst>
          </p:nvPr>
        </p:nvGraphicFramePr>
        <p:xfrm>
          <a:off x="2090578" y="2509125"/>
          <a:ext cx="8298873" cy="2796162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2765431">
                  <a:extLst>
                    <a:ext uri="{9D8B030D-6E8A-4147-A177-3AD203B41FA5}">
                      <a16:colId xmlns:a16="http://schemas.microsoft.com/office/drawing/2014/main" val="2029934973"/>
                    </a:ext>
                  </a:extLst>
                </a:gridCol>
                <a:gridCol w="2564309">
                  <a:extLst>
                    <a:ext uri="{9D8B030D-6E8A-4147-A177-3AD203B41FA5}">
                      <a16:colId xmlns:a16="http://schemas.microsoft.com/office/drawing/2014/main" val="227893029"/>
                    </a:ext>
                  </a:extLst>
                </a:gridCol>
                <a:gridCol w="2969133">
                  <a:extLst>
                    <a:ext uri="{9D8B030D-6E8A-4147-A177-3AD203B41FA5}">
                      <a16:colId xmlns:a16="http://schemas.microsoft.com/office/drawing/2014/main" val="40478571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>
                          <a:effectLst/>
                        </a:rPr>
                        <a:t>Интеграционная группировка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>
                          <a:effectLst/>
                        </a:rPr>
                        <a:t>Цель создания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>
                          <a:effectLst/>
                        </a:rPr>
                        <a:t>Страны-участницы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3514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 smtClean="0">
                          <a:effectLst/>
                        </a:rPr>
                        <a:t>           СВМДА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7777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 smtClean="0">
                          <a:effectLst/>
                        </a:rPr>
                        <a:t>             ШОС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8739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 smtClean="0">
                          <a:effectLst/>
                        </a:rPr>
                        <a:t>              СНГ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1051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 smtClean="0">
                          <a:effectLst/>
                        </a:rPr>
                        <a:t>             ЕАЭС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5558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dirty="0" smtClean="0">
                          <a:effectLst/>
                        </a:rPr>
                        <a:t>            ОДКБ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276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7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864" y="490527"/>
            <a:ext cx="8229600" cy="1143000"/>
          </a:xfrm>
        </p:spPr>
        <p:txBody>
          <a:bodyPr>
            <a:normAutofit/>
          </a:bodyPr>
          <a:lstStyle/>
          <a:p>
            <a:r>
              <a:rPr lang="kk-KZ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7649" y="1988840"/>
            <a:ext cx="612067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73</Words>
  <Application>Microsoft Office PowerPoint</Application>
  <PresentationFormat>Широкоэкранный</PresentationFormat>
  <Paragraphs>26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Классификация организаций к видам интеграции </vt:lpstr>
      <vt:lpstr>Охарактеризовать участие Казахстана в интеграционных процессах </vt:lpstr>
      <vt:lpstr>Обратная связь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Perizat</dc:creator>
  <cp:lastModifiedBy>Perizat</cp:lastModifiedBy>
  <cp:revision>3</cp:revision>
  <dcterms:created xsi:type="dcterms:W3CDTF">2020-04-05T08:49:42Z</dcterms:created>
  <dcterms:modified xsi:type="dcterms:W3CDTF">2020-04-05T09:12:09Z</dcterms:modified>
</cp:coreProperties>
</file>