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714356"/>
            <a:ext cx="7696224" cy="26432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помочь ребенку справиться с возможным стрессом при временном нахождении дома.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Советы детского психолога.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stress_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286124"/>
            <a:ext cx="4691070" cy="3086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571480"/>
            <a:ext cx="7647836" cy="567692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Сохранять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поддерживать, культивировать благоприятную,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спокойную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доброжелательную атмосферу в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семье 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сложных ситуациях не нужно паниковать, следует помнить, что «черную полосу всегда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сменяет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белая». Доброжелательное спокойствие членов семьи поможет придать ребенку уверенность, стабилизирует ситуацию.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857916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/>
              <a:t>    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Стараться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регулярно общаться, разговаривать с ребенком на темы, связанные с его переживаниями, чувствами,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эмоциями </a:t>
            </a: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 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Обязательно 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обсуждайте ближайшее и далекое будущее. Старайтесь строить (но не 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навязывать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перспективы будущего совместно с ребенком. Делитесь своими переживаниями, мыслями, рассказывайте честные истории из жизни, в том числе о преодолении вами и вашими знакомыми трудных жизненных 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ситуаций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Обычный разговор по душам способен заставить ребенка поверить в свои силы. Посочувствуйте, скажите, что вы понимаете, как ему сейчас трудно (если он переживает, что не может посещать школу, кружки). Дети, которые чувствуют поддержку и искреннее сочувствие родителей, 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справляются 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 стрессом успешнее.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85728"/>
            <a:ext cx="7498080" cy="6286544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/>
              <a:t>   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Научить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ребенка выражать свои эмоции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социально приемлемых формах: </a:t>
            </a:r>
            <a:endParaRPr lang="ru-RU" sz="51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Агрессию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через активные виды спорта, физические нагрузки, которые можно выполнять дома или на улице; душевные переживания — через доверительный разговор с близкими, приносящий облегчение. Часто ребенку (особенно подростку) сложно рассказывать о своих переживаниях родителям или сверстникам. С этой целью предложите ребенку завести тетрадь, в которой он будет рассказывать о своих переживаниях. Выложив эмоции на бумагу, он почувствует облегчение, освободившись от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возможных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негативных мыслей.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 fontScale="475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/>
              <a:t>    </a:t>
            </a:r>
            <a:r>
              <a:rPr lang="ru-RU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Поощрять </a:t>
            </a:r>
            <a:r>
              <a:rPr lang="ru-RU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физическую активность </a:t>
            </a:r>
            <a:r>
              <a:rPr lang="ru-RU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sz="5800" dirty="0" smtClean="0">
                <a:solidFill>
                  <a:srgbClr val="002060"/>
                </a:solidFill>
              </a:rPr>
              <a:t> </a:t>
            </a:r>
            <a:r>
              <a:rPr lang="ru-RU" sz="5800" dirty="0" smtClean="0">
                <a:solidFill>
                  <a:srgbClr val="002060"/>
                </a:solidFill>
              </a:rPr>
              <a:t>   </a:t>
            </a:r>
            <a:r>
              <a:rPr lang="ru-RU" sz="5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Стресс </a:t>
            </a:r>
            <a:r>
              <a:rPr lang="ru-RU" sz="5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это, прежде всего, физическая реакция организма, поэтому эффективно бороться с ним ребенку поможет любая деятельность, требующая физических усилий: уборка по дому, физические упражнения, пение, танцы… Старайтесь не вынуждать ребенка тратить силы на то, что ему не интересно, но </a:t>
            </a:r>
            <a:r>
              <a:rPr lang="ru-RU" sz="5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постарайтесь </a:t>
            </a:r>
            <a:r>
              <a:rPr lang="ru-RU" sz="5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определить совместно с ребенком, каким активным занятием он хотел бы заниматься, находясь дома. 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7166"/>
            <a:ext cx="7498080" cy="5891234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/>
              <a:t>   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Поддерживать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стимулировать творческий ручной труд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ребенка </a:t>
            </a:r>
            <a:endParaRPr lang="ru-RU" sz="35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Даже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Вам кажется, что, например, подросток «впадает в детство» и ничего полезного не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делает, а занимается рисованием, плетением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фенечек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украшением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одежды,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склеиванием моделей,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 это является своеобразной «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разрядкой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несет успокоение — через работу воображения подросток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отвлекается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негативных переживаний, повседневных проблем.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28604"/>
            <a:ext cx="7498080" cy="5819796"/>
          </a:xfrm>
        </p:spPr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/>
              <a:t>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Поощрять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ребенка к заботе о ближних (представителях старшего поколения, младших детях, домашних питомцах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Приятные обязанности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ощущение, что «кто-то от меня зависит», «без меня не справится», «я нужен кому-то», являются дополнительным ресурсом для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совладания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возможным стрессом.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/>
              <a:t>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Поддерживать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семейные традиции,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ритуалы 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чтобы хорошая семейная традиция была интересна, полезна и любима всеми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поколениями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семьи. Другими словами, семейные ритуалы можно и нужно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трансформировать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чтобы младшее поколение с удовольствием участвовало в них, а не воспринимало их как неотвратимое, скучное, бесполезное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времяпрепровождение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ru-RU" b="1" dirty="0" smtClean="0"/>
              <a:t>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Стараться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поддерживать режим дня ребенка (сон, режим питания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dirty="0" smtClean="0"/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Чаще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давайте ребенку возможность получать радость, удовлетворение от повседневных удовольствий (вкусная еда, принятие расслабляющей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ванны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общение с друзьями по телефону и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т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д.).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17412" name="Picture 4" descr="C:\Users\user\Desktop\rejimmm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4000504"/>
            <a:ext cx="2428892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</TotalTime>
  <Words>554</Words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Как помочь ребенку справиться с возможным стрессом при временном нахождении дома. Советы детского психолога.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помочь ребенку справиться с возможным стрессом при временном нахождении дома. Советы детского психолога. </dc:title>
  <dc:creator>user</dc:creator>
  <cp:lastModifiedBy>user</cp:lastModifiedBy>
  <cp:revision>7</cp:revision>
  <dcterms:created xsi:type="dcterms:W3CDTF">2020-04-08T14:20:55Z</dcterms:created>
  <dcterms:modified xsi:type="dcterms:W3CDTF">2020-04-08T15:27:18Z</dcterms:modified>
</cp:coreProperties>
</file>