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6" r:id="rId2"/>
    <p:sldId id="267" r:id="rId3"/>
    <p:sldId id="268" r:id="rId4"/>
    <p:sldId id="257" r:id="rId5"/>
    <p:sldId id="258" r:id="rId6"/>
    <p:sldId id="260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809" autoAdjust="0"/>
    <p:restoredTop sz="94660"/>
  </p:normalViewPr>
  <p:slideViewPr>
    <p:cSldViewPr snapToGrid="0">
      <p:cViewPr varScale="1">
        <p:scale>
          <a:sx n="86" d="100"/>
          <a:sy n="86" d="100"/>
        </p:scale>
        <p:origin x="-66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51074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5906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820530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770229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39657627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252072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551822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94017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46683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22819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04092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52961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10512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36928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93230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1698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5DA06-6D34-4665-AEFC-225BC735357A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67051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AF68407-D065-40D2-AC1F-8AFFD1F868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7922" y="286605"/>
            <a:ext cx="8284191" cy="2588798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родителям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организации дистанционного обучения</a:t>
            </a:r>
            <a:endParaRPr 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>
            <a:extLst>
              <a:ext uri="{FF2B5EF4-FFF2-40B4-BE49-F238E27FC236}">
                <a16:creationId xmlns="" xmlns:a16="http://schemas.microsoft.com/office/drawing/2014/main" id="{8F08B509-1207-4C80-8F2C-8C31C8D009EF}"/>
              </a:ext>
            </a:extLst>
          </p:cNvPr>
          <p:cNvSpPr/>
          <p:nvPr/>
        </p:nvSpPr>
        <p:spPr>
          <a:xfrm>
            <a:off x="9776178" y="5621867"/>
            <a:ext cx="2246489" cy="10950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Мы </a:t>
            </a:r>
            <a:r>
              <a:rPr lang="kk-KZ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вместе…</a:t>
            </a:r>
            <a:endParaRPr lang="ru-RU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вал 7">
            <a:extLst>
              <a:ext uri="{FF2B5EF4-FFF2-40B4-BE49-F238E27FC236}">
                <a16:creationId xmlns="" xmlns:a16="http://schemas.microsoft.com/office/drawing/2014/main" id="{BC9EE04F-8A45-4735-B549-F94905BE68E5}"/>
              </a:ext>
            </a:extLst>
          </p:cNvPr>
          <p:cNvSpPr/>
          <p:nvPr/>
        </p:nvSpPr>
        <p:spPr>
          <a:xfrm>
            <a:off x="9753599" y="109182"/>
            <a:ext cx="2297373" cy="11600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Оставайтесь дома</a:t>
            </a:r>
          </a:p>
        </p:txBody>
      </p:sp>
      <p:pic>
        <p:nvPicPr>
          <p:cNvPr id="1027" name="Picture 3" descr="C:\Users\user\Desktop\236551ee254d9648eae3d50e3d12765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7726170" y="-40098132"/>
            <a:ext cx="2396888" cy="2460976"/>
          </a:xfrm>
          <a:prstGeom prst="rect">
            <a:avLst/>
          </a:prstGeom>
          <a:noFill/>
        </p:spPr>
      </p:pic>
      <p:sp>
        <p:nvSpPr>
          <p:cNvPr id="1029" name="AutoShape 5" descr="Что такое - компьютер. Устройство компьютера, обучение компьютеру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1" name="AutoShape 7" descr="Что такое - компьютер. Устройство компьютера, обучение компьютеру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2" name="Picture 8" descr="C:\Users\user\Desktop\236551ee254d9648eae3d50e3d12765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62490" y="3080737"/>
            <a:ext cx="3601154" cy="35899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733896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9" name="Picture 3" descr="C:\Users\user\Desktop\unnam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75403" y="5289472"/>
            <a:ext cx="1784732" cy="111545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  <a:endParaRPr lang="ru-RU" sz="4800" dirty="0">
              <a:solidFill>
                <a:schemeClr val="accent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95759" y="1476260"/>
            <a:ext cx="9617725" cy="486945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В период дистанционного обучения очень важно сохранить у Вашего ребенка интерес и желание учиться. Поэтому Ваша поддержка очень важна и необходима. </a:t>
            </a:r>
          </a:p>
          <a:p>
            <a:pPr>
              <a:buNone/>
            </a:pP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Что Вы можете сделать для обеспечения эффективной среды дистанционного обучения?</a:t>
            </a:r>
            <a:endParaRPr lang="ru-RU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1542362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Психологи рекомендуют…</a:t>
            </a:r>
            <a:endParaRPr lang="ru-RU" sz="4800" dirty="0">
              <a:solidFill>
                <a:schemeClr val="accent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84743" y="925417"/>
            <a:ext cx="9188068" cy="5706737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Родителям ребенка важно самим постараться сохранить спокойное, адекватное и критичное отношение к происходящему. Эмоциональное состояние ребенка напрямую зависит от состояния взрослых. 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Постарайтесь разобраться в рекомендациях, которые вы получаете от школы по организации дистанционного обучения детей. 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Родители могут повысить привлекательность дистанционных уроков, если попробуют «освоить» некоторые из них вместе с ребенком.  Для ребенка — это возможность повысить мотивацию, а для родителей — лучше узнать и понять своих детей.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конце каждого дня подробно обсуждайте с ребенком что получилось, а что пока нет.  Важен диалог и уважительное, дружелюбное общение.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A1F5EDA-DE3D-45BC-B549-48E535104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4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Родителям необходимо:</a:t>
            </a:r>
            <a:endParaRPr lang="ru-RU" sz="4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6D7654C-FA7F-40C5-A704-23ED23E2E6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542361"/>
            <a:ext cx="9017509" cy="4499001"/>
          </a:xfrm>
        </p:spPr>
        <p:txBody>
          <a:bodyPr/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организовать ребенку рабочее место, составить режим дня;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ежедневно поддерживать дисциплину и организованность ребенка в учебном процессе;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контролировать выполнение заданий и их отправку на проверку учителю;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оказывать посильную помощь во время самостоятельной работы ребенка;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регулярно осуществлять связь с классным руководителем и учителями-предметниками.</a:t>
            </a:r>
          </a:p>
          <a:p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2125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B61E868-CAEB-44DB-BC07-3A2BE853E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08472"/>
            <a:ext cx="8596668" cy="1035586"/>
          </a:xfrm>
        </p:spPr>
        <p:txBody>
          <a:bodyPr>
            <a:normAutofit/>
          </a:bodyPr>
          <a:lstStyle/>
          <a:p>
            <a:pPr algn="ctr"/>
            <a:r>
              <a:rPr lang="kk-KZ" sz="4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нужно учитывать</a:t>
            </a:r>
            <a:r>
              <a:rPr lang="kk-KZ" sz="4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ru-RU" sz="4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B57FCED-FBC6-4BEB-ACCA-5BD780C51D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322024"/>
            <a:ext cx="9546319" cy="5310789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Рабочий стол с оборудованием должен находиться недалеко от естественного освещения.</a:t>
            </a: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Компьютер (телефон) должен быть полностью заряжен, рекомендуется побеспокоиться об этом заранее.</a:t>
            </a: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Занятия проводятся строго по времени (согласно расписания).</a:t>
            </a: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Присоединяться к уроку необходимо вовремя: за 5 минут до его начала.</a:t>
            </a:r>
          </a:p>
          <a:p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Онлайн-урок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длится, в зависимости от возраста учащихся, от 10 до 30 минут с перерывом между уроками по 5-10 минут.</a:t>
            </a:r>
          </a:p>
          <a:p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81240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F4B259B-778B-4BCB-A2D2-A6F7B5F52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 время урока </a:t>
            </a:r>
            <a:r>
              <a:rPr lang="kk-KZ" sz="4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ru-RU" sz="4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1274D96-63E5-4733-B016-1FB2D1E331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8"/>
            <a:ext cx="8596668" cy="4449531"/>
          </a:xfrm>
        </p:spPr>
        <p:txBody>
          <a:bodyPr>
            <a:normAutofit fontScale="92500"/>
          </a:bodyPr>
          <a:lstStyle/>
          <a:p>
            <a:r>
              <a:rPr lang="ru-RU" sz="2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Ученик должен строго следовать инструкциям учителя.</a:t>
            </a:r>
          </a:p>
          <a:p>
            <a:r>
              <a:rPr lang="ru-RU" sz="2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комнате должна быть строгая тишина, </a:t>
            </a:r>
            <a:r>
              <a:rPr lang="ru-RU" sz="2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отключить </a:t>
            </a:r>
            <a:r>
              <a:rPr lang="ru-RU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внешние звуки</a:t>
            </a:r>
            <a:r>
              <a:rPr lang="ru-RU" sz="2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Убедитесь, что другие дети и домашние животные в семье не мешают </a:t>
            </a:r>
            <a:r>
              <a:rPr lang="ru-RU" sz="2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ребенку.</a:t>
            </a:r>
          </a:p>
          <a:p>
            <a:r>
              <a:rPr lang="ru-RU" sz="2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Важно следить за тем, чтобы ученик не выходил из комнаты, не занимался посторонними делами и не покидал </a:t>
            </a:r>
            <a:r>
              <a:rPr lang="ru-RU" sz="2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онлайн-урок</a:t>
            </a:r>
            <a:r>
              <a:rPr lang="ru-RU" sz="2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Родителям запрещено вмешиваться в объяснение учебного материала учителем.</a:t>
            </a:r>
          </a:p>
          <a:p>
            <a:pPr>
              <a:buNone/>
            </a:pPr>
            <a:endPara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3" name="Picture 1" descr="C:\Users\user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8478" y="228715"/>
            <a:ext cx="2828925" cy="16192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264767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A316F47-2E78-4E7F-B76D-75755C5FF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 просим вас </a:t>
            </a:r>
            <a:r>
              <a:rPr lang="kk-KZ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ru-RU" sz="4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E86EA8F-DD2C-4088-B1D5-2A6F122D01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433015"/>
            <a:ext cx="9017509" cy="4934734"/>
          </a:xfrm>
        </p:spPr>
        <p:txBody>
          <a:bodyPr>
            <a:normAutofit fontScale="92500" lnSpcReduction="10000"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Важно, чтобы дети во время занятий были опрятно и аккуратно одеты.</a:t>
            </a: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Поговорите с ребенком о безопасности работы в Сети.</a:t>
            </a: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Убедитесь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что ваш ребенок проводит меньше времени в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Интернете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больше времени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уделяет самостоятельной работе.</a:t>
            </a:r>
            <a:endParaRPr lang="kk-KZ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Проследите,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ваш ребенок делает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свою домашнюю работу вовремя и получите обратную связь от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учителя.</a:t>
            </a:r>
            <a:endParaRPr lang="kk-KZ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Постарайтесь, чтобы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ваш ребенок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выполнял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дополнительные задания,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читал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литературные книги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уделял время творческим занятиям.</a:t>
            </a:r>
            <a:endParaRPr lang="kk-KZ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31443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 descr="C:\Users\user\Desktop\large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08413" y="3106815"/>
            <a:ext cx="3770523" cy="3552825"/>
          </a:xfrm>
          <a:prstGeom prst="rect">
            <a:avLst/>
          </a:prstGeom>
          <a:noFill/>
        </p:spPr>
      </p:pic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D16BB32-174B-4EFC-8D14-E1C929FA55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914401"/>
            <a:ext cx="8037008" cy="5126962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sz="6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</a:p>
          <a:p>
            <a:pPr marL="0" indent="0">
              <a:buNone/>
            </a:pP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Преимущество дистанционного обучения в том, что оно способствует развитию самостоятельности, дисциплины, ответственности и критического мышления. Задача взрослых - качественная организация учебного процесса и поддержка учащихся. 	Принимая адекватно сегодняшнюю ситуацию </a:t>
            </a:r>
            <a:r>
              <a:rPr lang="ru-RU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стране, ради нашего будущего, учитесь дома</a:t>
            </a:r>
            <a:endParaRPr lang="kk-KZ"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вместе с </a:t>
            </a:r>
            <a:r>
              <a:rPr lang="kk-KZ" sz="4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нами!</a:t>
            </a:r>
            <a:endParaRPr lang="ru-RU" sz="4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C:\Users\user\Desktop\Без названия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408877" y="4583018"/>
            <a:ext cx="1167316" cy="87033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968649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321</TotalTime>
  <Words>344</Words>
  <Application>Microsoft Office PowerPoint</Application>
  <PresentationFormat>Произвольный</PresentationFormat>
  <Paragraphs>38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Аспект</vt:lpstr>
      <vt:lpstr>      Рекомендации родителям по организации дистанционного обучения</vt:lpstr>
      <vt:lpstr>Уважаемые родители!</vt:lpstr>
      <vt:lpstr>Психологи рекомендуют…</vt:lpstr>
      <vt:lpstr>Родителям необходимо:</vt:lpstr>
      <vt:lpstr>Что нужно учитывать…</vt:lpstr>
      <vt:lpstr>Во время урока …</vt:lpstr>
      <vt:lpstr>Мы просим вас …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Қашықтан оқытуды ұйымдастыру жөнінде ата-аналар мен оқушыларға арналған жадынама</dc:title>
  <dc:creator>User</dc:creator>
  <cp:lastModifiedBy>user</cp:lastModifiedBy>
  <cp:revision>44</cp:revision>
  <dcterms:created xsi:type="dcterms:W3CDTF">2020-03-31T15:26:49Z</dcterms:created>
  <dcterms:modified xsi:type="dcterms:W3CDTF">2020-04-08T12:11:12Z</dcterms:modified>
</cp:coreProperties>
</file>