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59" r:id="rId3"/>
    <p:sldId id="273" r:id="rId4"/>
    <p:sldId id="272" r:id="rId5"/>
    <p:sldId id="270" r:id="rId6"/>
    <p:sldId id="268" r:id="rId7"/>
    <p:sldId id="267" r:id="rId8"/>
    <p:sldId id="260" r:id="rId9"/>
    <p:sldId id="275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>
        <p:scale>
          <a:sx n="59" d="100"/>
          <a:sy n="59" d="100"/>
        </p:scale>
        <p:origin x="-1062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16F95-8A16-45D2-A611-3427D5BC3106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263F3-D65A-4D57-9EB9-BA7D616A4B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375FE-25C5-4A0C-B9E7-1C14B1C32C21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05220-E511-441F-B3AB-DD2CB6A13D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audio1.wav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audio2.wav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4.wav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4714908" cy="3929090"/>
          </a:xfrm>
        </p:spPr>
        <p:txBody>
          <a:bodyPr>
            <a:normAutofit/>
          </a:bodyPr>
          <a:lstStyle/>
          <a:p>
            <a:r>
              <a:rPr lang="kk-KZ" sz="2400" b="1" dirty="0" smtClean="0"/>
              <a:t>Акмолинская область</a:t>
            </a:r>
            <a:br>
              <a:rPr lang="kk-KZ" sz="2400" b="1" dirty="0" smtClean="0"/>
            </a:br>
            <a:r>
              <a:rPr lang="kk-KZ" sz="2400" b="1" dirty="0" smtClean="0"/>
              <a:t>Зерендинский район</a:t>
            </a:r>
            <a:br>
              <a:rPr lang="kk-KZ" sz="2400" b="1" dirty="0" smtClean="0"/>
            </a:br>
            <a:r>
              <a:rPr lang="kk-KZ" sz="2400" b="1" dirty="0" smtClean="0"/>
              <a:t>Зерендинская детская музыкальная школа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kk-KZ" sz="2400" b="1" dirty="0" smtClean="0"/>
              <a:t>Педагог по теоретическим дисциплинам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kk-KZ" sz="2400" b="1" dirty="0" smtClean="0"/>
              <a:t>Ахметова Г.М.</a:t>
            </a:r>
            <a:endParaRPr lang="ru-RU" sz="24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357166"/>
            <a:ext cx="3065457" cy="392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~PP497.WAV">
            <a:hlinkClick r:id="" action="ppaction://media"/>
          </p:cNvPr>
          <p:cNvPicPr>
            <a:picLocks noRot="1" noChangeAspect="1"/>
          </p:cNvPicPr>
          <p:nvPr>
            <a:wavAudioFile r:embed="rId2" name="~PP497.WAV"/>
          </p:nvPr>
        </p:nvPicPr>
        <p:blipFill>
          <a:blip r:embed="rId5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s://i.pinimg.com/originals/69/8e/58/698e589775b69638d76e0d1a7a90a72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40312"/>
          </a:xfrm>
        </p:spPr>
        <p:txBody>
          <a:bodyPr>
            <a:normAutofit/>
          </a:bodyPr>
          <a:lstStyle/>
          <a:p>
            <a:r>
              <a:rPr lang="kk-KZ" b="1" dirty="0" smtClean="0"/>
              <a:t>Урок сольфеджио</a:t>
            </a:r>
            <a:br>
              <a:rPr lang="kk-KZ" b="1" dirty="0" smtClean="0"/>
            </a:br>
            <a:r>
              <a:rPr lang="kk-KZ" b="1" dirty="0" smtClean="0"/>
              <a:t>2- класс</a:t>
            </a:r>
            <a:br>
              <a:rPr lang="kk-KZ" b="1" dirty="0" smtClean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 smtClean="0"/>
              <a:t>Тема: Интервалы</a:t>
            </a:r>
            <a:br>
              <a:rPr lang="kk-KZ" b="1" dirty="0" smtClean="0"/>
            </a:br>
            <a:r>
              <a:rPr lang="kk-KZ" b="1" dirty="0" smtClean="0"/>
              <a:t>Терции малые и большие</a:t>
            </a:r>
            <a:br>
              <a:rPr lang="kk-KZ" b="1" dirty="0" smtClean="0"/>
            </a:br>
            <a:endParaRPr lang="ru-RU" b="1" dirty="0"/>
          </a:p>
        </p:txBody>
      </p:sp>
      <p:pic>
        <p:nvPicPr>
          <p:cNvPr id="5" name="~PP1676.WAV">
            <a:hlinkClick r:id="" action="ppaction://media"/>
          </p:cNvPr>
          <p:cNvPicPr>
            <a:picLocks noRot="1" noChangeAspect="1"/>
          </p:cNvPicPr>
          <p:nvPr>
            <a:wavAudioFile r:embed="rId2" name="~PP1676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57214"/>
            <a:ext cx="9144000" cy="5929354"/>
          </a:xfrm>
        </p:spPr>
        <p:txBody>
          <a:bodyPr>
            <a:normAutofit/>
          </a:bodyPr>
          <a:lstStyle/>
          <a:p>
            <a:pPr algn="l"/>
            <a:r>
              <a:rPr lang="kk-KZ" sz="4000" b="1" dirty="0" smtClean="0"/>
              <a:t>      Интервал</a:t>
            </a:r>
            <a:r>
              <a:rPr lang="kk-KZ" sz="4000" dirty="0" smtClean="0"/>
              <a:t> – это расстояние между   </a:t>
            </a:r>
            <a:br>
              <a:rPr lang="kk-KZ" sz="4000" dirty="0" smtClean="0"/>
            </a:br>
            <a:r>
              <a:rPr lang="kk-KZ" sz="4000" dirty="0" smtClean="0"/>
              <a:t>                             двумя звуками.</a:t>
            </a:r>
            <a:br>
              <a:rPr lang="kk-KZ" sz="4000" dirty="0" smtClean="0"/>
            </a:b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3200" dirty="0" smtClean="0"/>
              <a:t>Интервалы бывают:</a:t>
            </a: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200" dirty="0" smtClean="0"/>
              <a:t>А)Мелодические </a:t>
            </a:r>
            <a:r>
              <a:rPr lang="kk-KZ" sz="2400" dirty="0" smtClean="0"/>
              <a:t/>
            </a:r>
            <a:br>
              <a:rPr lang="kk-KZ" sz="2400" dirty="0" smtClean="0"/>
            </a:br>
            <a:r>
              <a:rPr lang="kk-KZ" sz="2400" dirty="0" smtClean="0"/>
              <a:t/>
            </a:r>
            <a:br>
              <a:rPr lang="kk-KZ" sz="2400" dirty="0" smtClean="0"/>
            </a:br>
            <a:r>
              <a:rPr lang="kk-KZ" sz="3200" dirty="0" smtClean="0"/>
              <a:t>В) Гармонические</a:t>
            </a:r>
            <a:r>
              <a:rPr lang="kk-KZ" sz="2400" dirty="0" smtClean="0"/>
              <a:t/>
            </a:r>
            <a:br>
              <a:rPr lang="kk-KZ" sz="2400" dirty="0" smtClean="0"/>
            </a:br>
            <a:endParaRPr lang="ru-RU" sz="2400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00372"/>
            <a:ext cx="442915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~PP1223.WAV">
            <a:hlinkClick r:id="" action="ppaction://media"/>
          </p:cNvPr>
          <p:cNvPicPr>
            <a:picLocks noRot="1" noChangeAspect="1"/>
          </p:cNvPicPr>
          <p:nvPr>
            <a:wavAudioFile r:embed="rId1" name="~PP1223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Повторяем интервалы</a:t>
            </a:r>
            <a:endParaRPr lang="ru-RU" b="1" dirty="0"/>
          </a:p>
        </p:txBody>
      </p:sp>
      <p:pic>
        <p:nvPicPr>
          <p:cNvPr id="28674" name="Picture 2" descr="http://ok-t.ru/lektsiopedia/baza/1061512494028.files/image0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428736"/>
            <a:ext cx="7715304" cy="5143536"/>
          </a:xfrm>
          <a:prstGeom prst="rect">
            <a:avLst/>
          </a:prstGeom>
          <a:noFill/>
        </p:spPr>
      </p:pic>
      <p:pic>
        <p:nvPicPr>
          <p:cNvPr id="4" name="~PP1990.WAV">
            <a:hlinkClick r:id="" action="ppaction://media"/>
          </p:cNvPr>
          <p:cNvPicPr>
            <a:picLocks noRot="1" noChangeAspect="1"/>
          </p:cNvPicPr>
          <p:nvPr>
            <a:wavAudioFile r:embed="rId1" name="~PP1990.WAV"/>
          </p:nvPr>
        </p:nvPicPr>
        <p:blipFill>
          <a:blip r:embed="rId4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71678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>Правила построения терций </a:t>
            </a:r>
            <a:endParaRPr lang="ru-RU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mages.myshared.ru/9/938773/slide_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images.myshared.ru/9/938773/slide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4572032"/>
          </a:xfrm>
        </p:spPr>
        <p:txBody>
          <a:bodyPr>
            <a:normAutofit fontScale="90000"/>
          </a:bodyPr>
          <a:lstStyle/>
          <a:p>
            <a:r>
              <a:rPr lang="kk-KZ" sz="5300" b="1" u="sng" dirty="0" smtClean="0"/>
              <a:t>Домашняя работа</a:t>
            </a:r>
            <a:br>
              <a:rPr lang="kk-KZ" sz="5300" b="1" u="sng" dirty="0" smtClean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sz="3600" b="1" dirty="0" smtClean="0"/>
              <a:t>№1. Определить какие терции – большие или малые написаны на ступенях  гаммы </a:t>
            </a:r>
            <a:br>
              <a:rPr lang="kk-KZ" sz="3600" b="1" dirty="0" smtClean="0"/>
            </a:br>
            <a:r>
              <a:rPr lang="kk-KZ" sz="3600" b="1" dirty="0" smtClean="0"/>
              <a:t>ре мажор. Правильно подписать каждый интервал:   м.3  или б.3.</a:t>
            </a:r>
            <a:br>
              <a:rPr lang="kk-KZ" sz="3600" b="1" dirty="0" smtClean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572008"/>
            <a:ext cx="8572561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Задание №2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071546"/>
            <a:ext cx="864396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/>
              <a:t>Спеть с листа мелодию по нотам, с дирижированием, найти  встречающиеся в них терции и подписать. </a:t>
            </a:r>
          </a:p>
          <a:p>
            <a:endParaRPr lang="kk-KZ" sz="2800" b="1" dirty="0" smtClean="0"/>
          </a:p>
          <a:p>
            <a:endParaRPr lang="kk-KZ" sz="2800" b="1" dirty="0" smtClean="0"/>
          </a:p>
          <a:p>
            <a:endParaRPr lang="kk-KZ" sz="2800" b="1" dirty="0" smtClean="0"/>
          </a:p>
          <a:p>
            <a:endParaRPr lang="kk-KZ" sz="2800" b="1" dirty="0" smtClean="0"/>
          </a:p>
          <a:p>
            <a:endParaRPr lang="kk-KZ" sz="2800" b="1" dirty="0" smtClean="0"/>
          </a:p>
          <a:p>
            <a:endParaRPr lang="kk-KZ" b="1" dirty="0" smtClean="0"/>
          </a:p>
          <a:p>
            <a:r>
              <a:rPr lang="kk-KZ" sz="2800" b="1" dirty="0" smtClean="0"/>
              <a:t>3.  Записать правила  в тетрадь по  сольфеджио.</a:t>
            </a:r>
            <a:br>
              <a:rPr lang="kk-KZ" sz="2800" b="1" dirty="0" smtClean="0"/>
            </a:br>
            <a:endParaRPr lang="ru-RU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643182"/>
            <a:ext cx="850112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"/>
</p:tagLst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44</Words>
  <Application>Microsoft Office PowerPoint</Application>
  <PresentationFormat>Экран (4:3)</PresentationFormat>
  <Paragraphs>15</Paragraphs>
  <Slides>10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Акмолинская область Зерендинский район Зерендинская детская музыкальная школа  Педагог по теоретическим дисциплинам  Ахметова Г.М.</vt:lpstr>
      <vt:lpstr>Урок сольфеджио 2- класс  Тема: Интервалы Терции малые и большие </vt:lpstr>
      <vt:lpstr>      Интервал – это расстояние между                                 двумя звуками.  Интервалы бывают:  А)Мелодические   В) Гармонические </vt:lpstr>
      <vt:lpstr>Повторяем интервалы</vt:lpstr>
      <vt:lpstr> Правила построения терций </vt:lpstr>
      <vt:lpstr>Слайд 6</vt:lpstr>
      <vt:lpstr>Слайд 7</vt:lpstr>
      <vt:lpstr>Домашняя работа  №1. Определить какие терции – большие или малые написаны на ступенях  гаммы  ре мажор. Правильно подписать каждый интервал:   м.3  или б.3.   </vt:lpstr>
      <vt:lpstr>Задание №2 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Акмолинская область Зерендинский район Зерендинская детская музыкальная школа</dc:title>
  <dc:creator>User</dc:creator>
  <cp:lastModifiedBy>User</cp:lastModifiedBy>
  <cp:revision>49</cp:revision>
  <dcterms:created xsi:type="dcterms:W3CDTF">2020-03-26T09:59:15Z</dcterms:created>
  <dcterms:modified xsi:type="dcterms:W3CDTF">2020-03-27T10:02:36Z</dcterms:modified>
</cp:coreProperties>
</file>