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61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928662" y="4357694"/>
            <a:ext cx="7772400" cy="1199704"/>
          </a:xfrm>
        </p:spPr>
        <p:txBody>
          <a:bodyPr/>
          <a:lstStyle/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Генезис – шығу тегі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Баламен қарым-қатынас құру құпиясы. Қайтсек жақсы ата-ана атанамыз ...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33829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Бейорганикалық қосылыс кластары бойынша есептеу есептерін шығару ..."/>
          <p:cNvPicPr/>
          <p:nvPr/>
        </p:nvPicPr>
        <p:blipFill>
          <a:blip r:embed="rId3"/>
          <a:srcRect t="20370"/>
          <a:stretch>
            <a:fillRect/>
          </a:stretch>
        </p:blipFill>
        <p:spPr bwMode="auto">
          <a:xfrm>
            <a:off x="3571868" y="1142984"/>
            <a:ext cx="535785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429552" cy="714380"/>
          </a:xfrm>
        </p:spPr>
        <p:txBody>
          <a:bodyPr>
            <a:norm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 8.4 Бейорганикалық қосылыстардың </a:t>
            </a:r>
            <a:br>
              <a:rPr lang="kk-KZ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арасындағы генетикалық байланыс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358246" cy="5143536"/>
          </a:xfrm>
        </p:spPr>
        <p:txBody>
          <a:bodyPr>
            <a:normAutofit/>
          </a:bodyPr>
          <a:lstStyle/>
          <a:p>
            <a:pPr algn="l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8.3.4.12 бейорганикалық қосылыстардың негізгі кластары арасындағы генетикалық байланысты зерттеу.</a:t>
            </a:r>
          </a:p>
          <a:p>
            <a:pPr algn="l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</a:p>
          <a:p>
            <a:pPr algn="l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Алдыңғы оқу:  </a:t>
            </a:r>
          </a:p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Қандай оксидтер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тобын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білесің?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Қышқылдық және негіздік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оксидтерге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қандай оксидтер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Барлық қышқылдық оксидтердің ортақ химиялық қасиеттері қандай?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Барлық негіздік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оксидтердің ортақ химиялық қасиеттері қандай?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Тұз дегеніміз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не?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Қышқыл дегеніміз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не?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Негіз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не?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Осылардың өзара байланысы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генетикалық байланыс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Бейорганикалық қосылыстардың өзара байланысын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көрсететін қатар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генетикалық қатар деп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78647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заттардың тиісті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анықтап, металдар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бейметалдардың генетикалық қатарын құрастырыңыз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Реакция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теңдеулерін жазып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теңестіріп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көршіңді тексер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СаСО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 С, 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2,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(ОН)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kk-KZ" sz="2800" dirty="0" smtClean="0">
                <a:effectLst/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777\AppData\Local\Microsoft\Windows\Temporary Internet Files\Content.Word\IMG-20200403-WA0092.jpg"/>
          <p:cNvPicPr>
            <a:picLocks noGrp="1"/>
          </p:cNvPicPr>
          <p:nvPr>
            <p:ph idx="1"/>
          </p:nvPr>
        </p:nvPicPr>
        <p:blipFill>
          <a:blip r:embed="rId2"/>
          <a:srcRect l="12572" t="17570" r="4275" b="25898"/>
          <a:stretch>
            <a:fillRect/>
          </a:stretch>
        </p:blipFill>
        <p:spPr bwMode="auto">
          <a:xfrm rot="16200000">
            <a:off x="1546689" y="-760925"/>
            <a:ext cx="6122062" cy="835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221497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С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СО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(ОН)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                                         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↓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СаСО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Биологияда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өсімдіктер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жануарларды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туысқа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түрге бөліп жіктегені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олардың 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өздеріне тән қасиеттеріне сәйкес бірігіп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тұтас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түзетінін байқадық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табиғаттың тұтастығын дәлелдейтін заңдылық.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kk-KZ" sz="2400" dirty="0" smtClean="0">
                <a:effectLst/>
                <a:latin typeface="Times New Roman" pitchFamily="18" charset="0"/>
                <a:cs typeface="Times New Roman" pitchFamily="18" charset="0"/>
              </a:rPr>
              <a:t>Жауабы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Ү.БЕКІТУ. Генетикалық байланысқа берілген кесте. Білімімізді дәлелдеу үшін кестені толтырайық бейметалл металл Fe + S = қышқыл оксид негіздік оксид --------- қышқыл негіз-сілті Mg+SiO 2 = KOH+Cl 2 = Zn+HCl = CaO+SiO 2 = тұз тұз ---------- CuO+ H 2 SO 4 = Fe+CuSO 4 = су Ca(OH) 2 +Cl 2 су H 2 O+Cl 2 = NaOH+HCl Na+HOH= CaCO 3 +SiO 2 ------------ Na 2 CO 3 +HCl= NaOH+CuSO 4 Na 2 O+HOH H 2 O+SO 2 = кристаллo гидрат H 2 SO 4 * H 2 O Na 2 SO 4 +BaCl 2 = CuSO 4 * 5H 2 O FeSO 4 * 7 H 2 O "/>
          <p:cNvPicPr>
            <a:picLocks noGrp="1"/>
          </p:cNvPicPr>
          <p:nvPr>
            <p:ph idx="1"/>
          </p:nvPr>
        </p:nvPicPr>
        <p:blipFill>
          <a:blip r:embed="rId2"/>
          <a:srcRect l="2648" t="17076" r="5015" b="8032"/>
          <a:stretch>
            <a:fillRect/>
          </a:stretch>
        </p:blipFill>
        <p:spPr bwMode="auto">
          <a:xfrm>
            <a:off x="357158" y="142852"/>
            <a:ext cx="8501122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Кері байланыс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Мен білемін ..........................................................................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Не қиындық тудырады ..........................................................................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/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Барлық тапсырмаларды орындауға тырысыңыздар.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Мен сіздерге сенемін!   СӘТТІЛІК!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Tm="2514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№ 2 (А нұсқа), № 4 (В нұсқа) 187 бет</a:t>
            </a: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effectLst/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134</Words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Слайд 1</vt:lpstr>
      <vt:lpstr>Сабақтың тақырыбы: 8.4 Бейорганикалық қосылыстардың  арасындағы генетикалық байланыс  </vt:lpstr>
      <vt:lpstr>Тапсырма</vt:lpstr>
      <vt:lpstr>Слайд 4</vt:lpstr>
      <vt:lpstr>Жауабы</vt:lpstr>
      <vt:lpstr>Слайд 6</vt:lpstr>
      <vt:lpstr>Кері байланыс </vt:lpstr>
      <vt:lpstr>Үй тапсырмасы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8.4 Бейорганикалық қосылыстардың арасындағы генетикалық байланыс  </dc:title>
  <dc:creator>777</dc:creator>
  <cp:lastModifiedBy>777</cp:lastModifiedBy>
  <cp:revision>7</cp:revision>
  <dcterms:created xsi:type="dcterms:W3CDTF">2020-04-03T08:35:35Z</dcterms:created>
  <dcterms:modified xsi:type="dcterms:W3CDTF">2020-04-04T11:30:36Z</dcterms:modified>
</cp:coreProperties>
</file>