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4A210-906A-4B09-BECB-09654EFBFE58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48077-2691-449E-983D-FBD8A1970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91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48077-2691-449E-983D-FBD8A19708F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09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48077-2691-449E-983D-FBD8A19708F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159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68B1-2CE2-4AC5-900F-9D7AF991A955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DA5F3-CF83-44F4-BACE-C3E9548AD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68B1-2CE2-4AC5-900F-9D7AF991A955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DA5F3-CF83-44F4-BACE-C3E9548AD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68B1-2CE2-4AC5-900F-9D7AF991A955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DA5F3-CF83-44F4-BACE-C3E9548AD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68B1-2CE2-4AC5-900F-9D7AF991A955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DA5F3-CF83-44F4-BACE-C3E9548AD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68B1-2CE2-4AC5-900F-9D7AF991A955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DA5F3-CF83-44F4-BACE-C3E9548AD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68B1-2CE2-4AC5-900F-9D7AF991A955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DA5F3-CF83-44F4-BACE-C3E9548AD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68B1-2CE2-4AC5-900F-9D7AF991A955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DA5F3-CF83-44F4-BACE-C3E9548AD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68B1-2CE2-4AC5-900F-9D7AF991A955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DA5F3-CF83-44F4-BACE-C3E9548AD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68B1-2CE2-4AC5-900F-9D7AF991A955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DA5F3-CF83-44F4-BACE-C3E9548AD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68B1-2CE2-4AC5-900F-9D7AF991A955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DA5F3-CF83-44F4-BACE-C3E9548AD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68B1-2CE2-4AC5-900F-9D7AF991A955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DA5F3-CF83-44F4-BACE-C3E9548AD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A68B1-2CE2-4AC5-900F-9D7AF991A955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DA5F3-CF83-44F4-BACE-C3E9548AD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Сынып: </a:t>
            </a: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Пән: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Химия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Ұзақ мерзімді жоспар бөлімі: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8.4 А. Бейорганикалық қосылыстардың негізгі кластары. Генетикалық </a:t>
            </a:r>
            <a:r>
              <a:rPr lang="kk-KZ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байланыс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kk-KZ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Сабақ </a:t>
            </a: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тақырыбы:</a:t>
            </a:r>
            <a:r>
              <a:rPr lang="kk-KZ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kk-KZ" sz="2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Тұздар, олардың жіктелуі, алынуы, қасиеттері. №9 зертханалық тәжірибе «Тұздардың қасиеттері және алынуы»</a:t>
            </a:r>
          </a:p>
          <a:p>
            <a:pPr>
              <a:buNone/>
            </a:pP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Оқу мақсаты: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8.3.4.10 – тұздарды алудың әртүрлі әдістерін білу, сәйкес реакция теңдеулерін құрастыру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8.3.4.11 – тұздардың қасиеттерін, жіктелуін білу және түсіну, олардың химиялық қасиеттерін сипаттайтын  реакция теңдеулерін құрастыру.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 </a:t>
            </a:r>
            <a:r>
              <a:rPr lang="kk-K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тапсырмасы: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kk-K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48 -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kk-K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теңдеулерін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аяқтау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CuSO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BaCl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K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AgNO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AlCl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60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744416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71" y="260648"/>
            <a:ext cx="3005546" cy="249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0" y="3789040"/>
            <a:ext cx="3194138" cy="246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ÐÐ°ÑÑÐ¸Ð½ÐºÐ¸ Ð¿Ð¾ Ð·Ð°Ð¿ÑÐ¾ÑÑ ÐºÐ°ÑÐ±Ð¾Ð½Ð°Ñ Ð¼Ð°Ð³Ð½Ð¸Ñ Ð¿ÑÐ¸Ð¼ÐµÐ½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69" y="3823414"/>
            <a:ext cx="3144033" cy="216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68" y="3657600"/>
            <a:ext cx="1979712" cy="25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51520" y="2755945"/>
            <a:ext cx="5335990" cy="73611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k-KZ" b="1" dirty="0" smtClean="0"/>
          </a:p>
          <a:p>
            <a:pPr algn="ctr"/>
            <a:r>
              <a:rPr lang="kk-KZ" b="1" dirty="0" smtClean="0"/>
              <a:t>ТҰРМЫСТЫҚ ЗАТТАР ҚАЙ БЕЙОРГАНИКАЛЫҚ  ЗАТТАР КЛАСЫНА ЖАТАДЫ?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Autofit/>
          </a:bodyPr>
          <a:lstStyle/>
          <a:p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Тұздар – металл атомдары және қышқыл қалдықтарынан тұратын күрделі заттар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79" y="1600200"/>
            <a:ext cx="7940569" cy="47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13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Тұздардың атаулары: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CuSO</a:t>
            </a:r>
            <a:r>
              <a:rPr lang="ru-RU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мыс(II)сульфаты;</a:t>
            </a:r>
          </a:p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натрий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хлориді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NaHSO</a:t>
            </a:r>
            <a:r>
              <a:rPr 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натрий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гидросульфаты;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калий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дигидрофосфаты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AlOHSO</a:t>
            </a:r>
            <a:r>
              <a:rPr 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алюминий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гидроксосульфаты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Fe(OH)</a:t>
            </a:r>
            <a:r>
              <a:rPr 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 – </a:t>
            </a:r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темір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III)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дигидроксохлориді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</a:t>
            </a:r>
            <a:r>
              <a:rPr 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алюминий – калий сульфаты.</a:t>
            </a: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87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 қасиеттері: 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Тұздар көпшілігі қатты заттар. Олардың ерігіштігі әртүрлі (ерігіштік қисығын қарауға болады) және түстері әр алуан болып келеді. </a:t>
            </a:r>
          </a:p>
          <a:p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PbS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 түсті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PbI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сары түсті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қызыл сары түсті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CrCl</a:t>
            </a:r>
            <a:r>
              <a:rPr lang="kk-K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жасыл түсті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CuSO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көгілдір түсті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871" y="5865980"/>
            <a:ext cx="992020" cy="80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81" y="4923017"/>
            <a:ext cx="1181348" cy="66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253" y="4077072"/>
            <a:ext cx="927952" cy="72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7032"/>
            <a:ext cx="698309" cy="69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084" y="3081403"/>
            <a:ext cx="1975975" cy="68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54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Тұздардың алынуы: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521" y="1052736"/>
            <a:ext cx="8436279" cy="5272908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 мен бейметал әрекеттесуінен:</a:t>
            </a:r>
          </a:p>
          <a:p>
            <a:pPr marL="0" indent="0">
              <a:buNone/>
            </a:pP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Mg+Cl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MgCl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Негіздік оксид пен қышқылдық оксидтің әрекеттесуінен:</a:t>
            </a:r>
          </a:p>
          <a:p>
            <a:pPr marL="0" indent="0"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MgO+SO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MgSO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Қышқылдық оксид пен негіздің әрекеттесуінен:</a:t>
            </a:r>
          </a:p>
          <a:p>
            <a:pPr marL="0" indent="0"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Ca(OH)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CaCO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+H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marL="0" indent="0">
              <a:buNone/>
            </a:pPr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Қышқыл мен негіздің бейтараптануынан:</a:t>
            </a:r>
          </a:p>
          <a:p>
            <a:pPr marL="0" indent="0"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+2NaOH = Na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+2H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marL="0" indent="0">
              <a:buNone/>
            </a:pPr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Тұз бен қышқылдың әрекеттесуі:</a:t>
            </a:r>
          </a:p>
          <a:p>
            <a:pPr marL="0" indent="0"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+H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Na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CO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+H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marL="0" indent="0">
              <a:buNone/>
            </a:pPr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6.Тұз бен негіздің әрекеттесуінен:</a:t>
            </a:r>
          </a:p>
          <a:p>
            <a:pPr marL="0" indent="0"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CuSO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+ 2NaOH = Cu(OH)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Na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8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Тұздардың химиялық қасиеттері: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Тұздардың металдармен әрекеттесуі:</a:t>
            </a:r>
          </a:p>
          <a:p>
            <a:pPr marL="0" indent="0">
              <a:buNone/>
            </a:pPr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Белсенділік қатарында бұрын тұрған металл өзінен кейін тұрған металдарды олардың тұздарынан ығыстырады.</a:t>
            </a:r>
          </a:p>
          <a:p>
            <a:pPr marL="0" indent="0">
              <a:buNone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CuSO4+Fe= FeSO4+Cu</a:t>
            </a:r>
          </a:p>
          <a:p>
            <a:pPr marL="0" indent="0">
              <a:buNone/>
            </a:pP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Тұздар қышқылдармен әрекеттеседі:</a:t>
            </a:r>
          </a:p>
          <a:p>
            <a:pPr marL="0" indent="0">
              <a:buNone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+2HCl=CaCl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+CO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+H2O</a:t>
            </a:r>
          </a:p>
          <a:p>
            <a:pPr marL="0" indent="0">
              <a:buNone/>
            </a:pP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Тұздар сілтілермен әрекеттеседі:</a:t>
            </a:r>
          </a:p>
          <a:p>
            <a:pPr marL="0" indent="0">
              <a:buNone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CuCl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+NaOH= Cu(OH)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+ 2NaCl</a:t>
            </a:r>
          </a:p>
          <a:p>
            <a:pPr marL="0" indent="0">
              <a:buNone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Тұздардың өзара әрекеттесуі:</a:t>
            </a:r>
          </a:p>
          <a:p>
            <a:pPr marL="0" indent="0">
              <a:buNone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BaCl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+Na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BaSO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+2NaCl</a:t>
            </a:r>
          </a:p>
          <a:p>
            <a:pPr marL="0" indent="0">
              <a:buNone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Кейбір тұздар қыздырғанда ыдырайды:</a:t>
            </a:r>
          </a:p>
          <a:p>
            <a:pPr marL="0" indent="0">
              <a:buNone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CaSiO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CaO+SiO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275856" y="4509120"/>
            <a:ext cx="0" cy="374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21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№9 зертханалық тәжірибе «Тұздардың қасиеттері және алынуы»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тәжірибе:</a:t>
            </a:r>
          </a:p>
          <a:p>
            <a:pPr marL="0" indent="0">
              <a:buNone/>
            </a:pP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Сынауыққа мыс сульфатының ерітіндісін құйып алып, біртіндеп натрий гидроксидінің ерітіндісін құйғанда көгілдір түсті тұнба пайда болды.</a:t>
            </a:r>
          </a:p>
          <a:p>
            <a:pPr marL="0" indent="0">
              <a:buNone/>
            </a:pP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тәжірибе:</a:t>
            </a:r>
          </a:p>
          <a:p>
            <a:pPr marL="0" indent="0">
              <a:buNone/>
            </a:pP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Сынауыққа барий хлоридінің ерітіндісін құйып, үстіне натрий сульфатының ерітіндісін құйғанда, ақ түсті тұнба пайда болды.</a:t>
            </a:r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Тапсырма:</a:t>
            </a:r>
          </a:p>
          <a:p>
            <a:pPr marL="514350" indent="-514350">
              <a:buAutoNum type="arabicPeriod"/>
            </a:pP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 тәжірибедегі реакция теңдеулерін жазыңдар.</a:t>
            </a:r>
          </a:p>
          <a:p>
            <a:pPr marL="514350" indent="-514350">
              <a:buAutoNum type="arabicPeriod"/>
            </a:pP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 тәжірибеде қандай тұз алғандарынды атап көрсетіңдер.</a:t>
            </a:r>
          </a:p>
          <a:p>
            <a:pPr marL="0" indent="0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Бекіту: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Келтірілген тұздарды жіктеп атаңдар:</a:t>
            </a:r>
          </a:p>
          <a:p>
            <a:pPr marL="0" indent="0">
              <a:buNone/>
            </a:pPr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NaHCO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Al(OH)SO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Al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(SO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CaHPO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Cr(OH)Cl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9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445</Words>
  <Application>Microsoft Office PowerPoint</Application>
  <PresentationFormat>Экран (4:3)</PresentationFormat>
  <Paragraphs>75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Сынып: 8    Пән: Химия</vt:lpstr>
      <vt:lpstr>Презентация PowerPoint</vt:lpstr>
      <vt:lpstr>Тұздар – металл атомдары және қышқыл қалдықтарынан тұратын күрделі заттар</vt:lpstr>
      <vt:lpstr>Тұздардың атаулары:</vt:lpstr>
      <vt:lpstr>Физикалық қасиеттері: </vt:lpstr>
      <vt:lpstr>Тұздардың алынуы:</vt:lpstr>
      <vt:lpstr>Тұздардың химиялық қасиеттері:</vt:lpstr>
      <vt:lpstr>№9 зертханалық тәжірибе «Тұздардың қасиеттері және алынуы»</vt:lpstr>
      <vt:lpstr>Бекіту:</vt:lpstr>
      <vt:lpstr>Үй тапсырмасы:&amp;48 - &amp;49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Айдар</dc:creator>
  <cp:lastModifiedBy>DeLL</cp:lastModifiedBy>
  <cp:revision>39</cp:revision>
  <dcterms:created xsi:type="dcterms:W3CDTF">2020-04-02T06:48:26Z</dcterms:created>
  <dcterms:modified xsi:type="dcterms:W3CDTF">2020-04-04T11:47:27Z</dcterms:modified>
</cp:coreProperties>
</file>