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7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4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3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2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1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3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46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2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1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6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3FEBF-A1A6-49CE-B243-0ADF1D64091A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8EE04C-254C-4EEB-9578-EF69BEAC2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Нуртазин Сакен Касымович преподаватель истории. КГУ «КИТК»</a:t>
            </a:r>
          </a:p>
          <a:p>
            <a:r>
              <a:rPr lang="ru-RU" dirty="0" smtClean="0"/>
              <a:t>Предмет </a:t>
            </a:r>
            <a:r>
              <a:rPr lang="ru-RU" smtClean="0"/>
              <a:t>история </a:t>
            </a:r>
            <a:r>
              <a:rPr lang="ru-RU"/>
              <a:t>К</a:t>
            </a:r>
            <a:r>
              <a:rPr lang="ru-RU" smtClean="0"/>
              <a:t>азахстана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8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коллективизации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03" t="22621" r="4074" b="3195"/>
          <a:stretch/>
        </p:blipFill>
        <p:spPr>
          <a:xfrm>
            <a:off x="2957689" y="2376310"/>
            <a:ext cx="6276622" cy="38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41" t="2932" r="22087"/>
          <a:stretch/>
        </p:blipFill>
        <p:spPr>
          <a:xfrm>
            <a:off x="2664178" y="733777"/>
            <a:ext cx="6908800" cy="53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175" y="1713086"/>
            <a:ext cx="7659513" cy="1515533"/>
          </a:xfrm>
        </p:spPr>
        <p:txBody>
          <a:bodyPr/>
          <a:lstStyle/>
          <a:p>
            <a:r>
              <a:rPr lang="ru-RU" dirty="0" smtClean="0"/>
              <a:t>КОЛЛЕКТИВИЗАЦИЯ В КАЗАХСТАНЕ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МЕТОДЫ И ТЕМПЫ КОЛЛЕКТИВИЗАЦИИ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7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Что такое коллективизация ?</a:t>
            </a:r>
          </a:p>
          <a:p>
            <a:r>
              <a:rPr lang="ru-RU" dirty="0" smtClean="0"/>
              <a:t>2) Причины проведения коллективизации.</a:t>
            </a:r>
          </a:p>
          <a:p>
            <a:r>
              <a:rPr lang="ru-RU" dirty="0" smtClean="0"/>
              <a:t>3) Программа </a:t>
            </a:r>
            <a:r>
              <a:rPr lang="en-US" dirty="0" smtClean="0"/>
              <a:t>“</a:t>
            </a:r>
            <a:r>
              <a:rPr lang="ru-RU" dirty="0" smtClean="0"/>
              <a:t>Малый </a:t>
            </a:r>
            <a:r>
              <a:rPr lang="ru-RU" dirty="0" err="1" smtClean="0"/>
              <a:t>Октбярь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4) Методы и темпы коллективизации.</a:t>
            </a:r>
          </a:p>
          <a:p>
            <a:r>
              <a:rPr lang="ru-RU" dirty="0" smtClean="0"/>
              <a:t>5) Плюсы и минусы коллективизации.</a:t>
            </a:r>
          </a:p>
          <a:p>
            <a:r>
              <a:rPr lang="ru-RU" dirty="0" smtClean="0"/>
              <a:t>6) Последствия коллективизации.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62" t="2409" r="3251" b="50061"/>
          <a:stretch/>
        </p:blipFill>
        <p:spPr>
          <a:xfrm>
            <a:off x="1298221" y="745067"/>
            <a:ext cx="9561689" cy="3059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135" t="21564" r="9938" b="47160"/>
          <a:stretch/>
        </p:blipFill>
        <p:spPr>
          <a:xfrm>
            <a:off x="2427110" y="4007556"/>
            <a:ext cx="6942668" cy="21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проведения </a:t>
            </a:r>
            <a:r>
              <a:rPr lang="ru-RU" dirty="0" smtClean="0"/>
              <a:t>коллективизации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258" t="19424" r="6296" b="11111"/>
          <a:stretch/>
        </p:blipFill>
        <p:spPr>
          <a:xfrm>
            <a:off x="1213554" y="1773734"/>
            <a:ext cx="9764889" cy="4265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5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</a:t>
            </a:r>
            <a:r>
              <a:rPr lang="en-US" dirty="0"/>
              <a:t>“</a:t>
            </a:r>
            <a:r>
              <a:rPr lang="ru-RU" dirty="0"/>
              <a:t>Малый </a:t>
            </a:r>
            <a:r>
              <a:rPr lang="ru-RU" dirty="0" err="1"/>
              <a:t>Октбярь</a:t>
            </a:r>
            <a:r>
              <a:rPr lang="en-US" dirty="0" smtClean="0"/>
              <a:t>”</a:t>
            </a:r>
            <a:r>
              <a:rPr lang="ru-RU" dirty="0" smtClean="0"/>
              <a:t> и цель коллективизации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8" t="4514" r="4546" b="5206"/>
          <a:stretch/>
        </p:blipFill>
        <p:spPr>
          <a:xfrm>
            <a:off x="1004710" y="2156178"/>
            <a:ext cx="10013246" cy="39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81" t="39507" r="4939" b="2880"/>
          <a:stretch/>
        </p:blipFill>
        <p:spPr>
          <a:xfrm>
            <a:off x="1205265" y="932223"/>
            <a:ext cx="9761339" cy="49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82221"/>
            <a:ext cx="9601196" cy="1303867"/>
          </a:xfrm>
        </p:spPr>
        <p:txBody>
          <a:bodyPr/>
          <a:lstStyle/>
          <a:p>
            <a:r>
              <a:rPr lang="ru-RU" dirty="0" smtClean="0"/>
              <a:t>МЕТОДЫ КОЛЛЕКТИВИЗАЦИИ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135" y="1789286"/>
            <a:ext cx="4778021" cy="40583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Идея коллективизации сельского хозяйства с самого начала была дискредитирована жесточайшим террором</a:t>
            </a:r>
          </a:p>
          <a:p>
            <a:r>
              <a:rPr lang="ru-RU" dirty="0" smtClean="0"/>
              <a:t>Проводилась насильственными методами, ускоренными темпами без учета особенностей жизни коренного населения</a:t>
            </a:r>
          </a:p>
          <a:p>
            <a:r>
              <a:rPr lang="ru-RU" dirty="0" smtClean="0"/>
              <a:t>Стали разрушать до основания вековой уклад жизни аулов</a:t>
            </a:r>
          </a:p>
          <a:p>
            <a:r>
              <a:rPr lang="ru-RU" dirty="0" smtClean="0"/>
              <a:t>Уничтожены все устои, наработанные тысячелетиями кочевой цивилизации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444" t="17335" r="1157" b="6533"/>
          <a:stretch/>
        </p:blipFill>
        <p:spPr>
          <a:xfrm>
            <a:off x="5949244" y="1730019"/>
            <a:ext cx="5305779" cy="41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20798"/>
            <a:ext cx="9601196" cy="1303867"/>
          </a:xfrm>
        </p:spPr>
        <p:txBody>
          <a:bodyPr>
            <a:noAutofit/>
          </a:bodyPr>
          <a:lstStyle/>
          <a:p>
            <a:r>
              <a:rPr lang="ru-RU" sz="4800" dirty="0"/>
              <a:t>Плюсы и минусы коллективизации.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21" b="1312"/>
          <a:stretch/>
        </p:blipFill>
        <p:spPr>
          <a:xfrm>
            <a:off x="1388533" y="1185333"/>
            <a:ext cx="9426223" cy="50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118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Презентация PowerPoint</vt:lpstr>
      <vt:lpstr>КОЛЛЕКТИВИЗАЦИЯ В КАЗАХСТАНЕ</vt:lpstr>
      <vt:lpstr>ПЛАН</vt:lpstr>
      <vt:lpstr>Презентация PowerPoint</vt:lpstr>
      <vt:lpstr>Причины проведения коллективизации </vt:lpstr>
      <vt:lpstr>Программа “Малый Октбярь” и цель коллективизации  </vt:lpstr>
      <vt:lpstr>Презентация PowerPoint</vt:lpstr>
      <vt:lpstr>МЕТОДЫ КОЛЛЕКТИВИЗАЦИИ</vt:lpstr>
      <vt:lpstr>Плюсы и минусы коллективизации. </vt:lpstr>
      <vt:lpstr>Последствия коллективизации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КОЛЛЕКТИВИЗАЦИЯ В КАЗАХСТАНЕ</dc:title>
  <dc:creator>Arman</dc:creator>
  <cp:lastModifiedBy>Arman</cp:lastModifiedBy>
  <cp:revision>9</cp:revision>
  <dcterms:created xsi:type="dcterms:W3CDTF">2019-10-05T06:20:16Z</dcterms:created>
  <dcterms:modified xsi:type="dcterms:W3CDTF">2020-04-23T17:52:28Z</dcterms:modified>
</cp:coreProperties>
</file>