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69" r:id="rId5"/>
    <p:sldId id="268" r:id="rId6"/>
    <p:sldId id="259" r:id="rId7"/>
    <p:sldId id="258" r:id="rId8"/>
    <p:sldId id="260" r:id="rId9"/>
    <p:sldId id="270" r:id="rId10"/>
    <p:sldId id="263" r:id="rId11"/>
    <p:sldId id="266" r:id="rId12"/>
    <p:sldId id="262" r:id="rId13"/>
    <p:sldId id="261" r:id="rId14"/>
    <p:sldId id="264" r:id="rId15"/>
    <p:sldId id="265" r:id="rId16"/>
    <p:sldId id="26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5" autoAdjust="0"/>
    <p:restoredTop sz="94434" autoAdjust="0"/>
  </p:normalViewPr>
  <p:slideViewPr>
    <p:cSldViewPr snapToGrid="0">
      <p:cViewPr varScale="1">
        <p:scale>
          <a:sx n="47" d="100"/>
          <a:sy n="47" d="100"/>
        </p:scale>
        <p:origin x="16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2089-7246-4F7E-8ED4-55EC11EC3C1F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532-3809-4CBE-9F02-620B9BBAE6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9812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2089-7246-4F7E-8ED4-55EC11EC3C1F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532-3809-4CBE-9F02-620B9BBAE6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023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2089-7246-4F7E-8ED4-55EC11EC3C1F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532-3809-4CBE-9F02-620B9BBAE6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808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2089-7246-4F7E-8ED4-55EC11EC3C1F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532-3809-4CBE-9F02-620B9BBAE6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060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2089-7246-4F7E-8ED4-55EC11EC3C1F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532-3809-4CBE-9F02-620B9BBAE6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676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2089-7246-4F7E-8ED4-55EC11EC3C1F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532-3809-4CBE-9F02-620B9BBAE6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520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2089-7246-4F7E-8ED4-55EC11EC3C1F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532-3809-4CBE-9F02-620B9BBAE6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095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2089-7246-4F7E-8ED4-55EC11EC3C1F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532-3809-4CBE-9F02-620B9BBAE6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261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2089-7246-4F7E-8ED4-55EC11EC3C1F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532-3809-4CBE-9F02-620B9BBAE6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33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2089-7246-4F7E-8ED4-55EC11EC3C1F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532-3809-4CBE-9F02-620B9BBAE6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70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42089-7246-4F7E-8ED4-55EC11EC3C1F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B532-3809-4CBE-9F02-620B9BBAE6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084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42089-7246-4F7E-8ED4-55EC11EC3C1F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9B532-3809-4CBE-9F02-620B9BBAE6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57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Нуртазин Сакен Касымович преподаватель истории. КГУ «КИТК»</a:t>
            </a:r>
          </a:p>
          <a:p>
            <a:r>
              <a:rPr lang="ru-RU"/>
              <a:t>Предмет история Казахстана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706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501" y="0"/>
            <a:ext cx="10613571" cy="1126670"/>
          </a:xfrm>
        </p:spPr>
        <p:txBody>
          <a:bodyPr>
            <a:noAutofit/>
          </a:bodyPr>
          <a:lstStyle/>
          <a:p>
            <a:r>
              <a:rPr lang="ru-RU" sz="9600" dirty="0" smtClean="0"/>
              <a:t>Казахское ханство</a:t>
            </a:r>
            <a:endParaRPr lang="ru-RU" sz="9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01521"/>
            <a:ext cx="12192000" cy="596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829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043395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Сурово смотрит из дали веков</a:t>
            </a:r>
          </a:p>
          <a:p>
            <a:r>
              <a:rPr lang="ru-RU" sz="2800" dirty="0"/>
              <a:t>Тот век, пятнадцатый –</a:t>
            </a:r>
          </a:p>
          <a:p>
            <a:r>
              <a:rPr lang="ru-RU" sz="2800" dirty="0"/>
              <a:t>Источник нашей славы,</a:t>
            </a:r>
          </a:p>
          <a:p>
            <a:r>
              <a:rPr lang="ru-RU" sz="2800" dirty="0"/>
              <a:t>Что вырвал наконец – то из оков</a:t>
            </a:r>
          </a:p>
          <a:p>
            <a:r>
              <a:rPr lang="ru-RU" sz="2800" dirty="0"/>
              <a:t>Народ Казахской будущей державы.</a:t>
            </a:r>
          </a:p>
          <a:p>
            <a:r>
              <a:rPr lang="ru-RU" sz="2800" dirty="0"/>
              <a:t>И лица ханов предстают сейчас,</a:t>
            </a:r>
          </a:p>
          <a:p>
            <a:r>
              <a:rPr lang="ru-RU" sz="2800" dirty="0"/>
              <a:t>Как символы эпохи Возрождения,</a:t>
            </a:r>
          </a:p>
          <a:p>
            <a:r>
              <a:rPr lang="ru-RU" sz="2800" dirty="0"/>
              <a:t>Сынов Степи; их имена звучат</a:t>
            </a:r>
          </a:p>
          <a:p>
            <a:r>
              <a:rPr lang="ru-RU" sz="2800" dirty="0"/>
              <a:t>Для нас примером поклонения.</a:t>
            </a:r>
          </a:p>
          <a:p>
            <a:endParaRPr lang="ru-RU" sz="2800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8783663"/>
              </p:ext>
            </p:extLst>
          </p:nvPr>
        </p:nvGraphicFramePr>
        <p:xfrm>
          <a:off x="8142288" y="3259138"/>
          <a:ext cx="1397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Packager Shell Object" showAsIcon="1" r:id="rId3" imgW="1397160" imgH="685800" progId="Package">
                  <p:embed/>
                </p:oleObj>
              </mc:Choice>
              <mc:Fallback>
                <p:oleObj name="Packager Shell Object" showAsIcon="1" r:id="rId3" imgW="139716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42288" y="3259138"/>
                        <a:ext cx="13970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525" y="0"/>
            <a:ext cx="6555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813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342900"/>
            <a:ext cx="11571514" cy="6302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/>
              <a:t>Название команды, девиз и эмблему</a:t>
            </a:r>
            <a:endParaRPr lang="ru-RU" sz="4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344"/>
            <a:ext cx="12191999" cy="594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656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130629"/>
            <a:ext cx="12589329" cy="6906985"/>
          </a:xfrm>
        </p:spPr>
        <p:txBody>
          <a:bodyPr>
            <a:normAutofit fontScale="77500" lnSpcReduction="20000"/>
          </a:bodyPr>
          <a:lstStyle/>
          <a:p>
            <a:r>
              <a:rPr lang="ru-RU" sz="6500" dirty="0"/>
              <a:t>Государство</a:t>
            </a:r>
          </a:p>
          <a:p>
            <a:r>
              <a:rPr lang="ru-RU" sz="6500" dirty="0"/>
              <a:t>Хан</a:t>
            </a:r>
          </a:p>
          <a:p>
            <a:r>
              <a:rPr lang="ru-RU" sz="6500" dirty="0" err="1"/>
              <a:t>Жангир</a:t>
            </a:r>
            <a:r>
              <a:rPr lang="ru-RU" sz="6500" dirty="0"/>
              <a:t> хан</a:t>
            </a:r>
          </a:p>
          <a:p>
            <a:r>
              <a:rPr lang="ru-RU" sz="6500" dirty="0" err="1"/>
              <a:t>Жанибек</a:t>
            </a:r>
            <a:r>
              <a:rPr lang="ru-RU" sz="6500" dirty="0"/>
              <a:t> хан </a:t>
            </a:r>
          </a:p>
          <a:p>
            <a:r>
              <a:rPr lang="ru-RU" sz="6500" dirty="0" err="1"/>
              <a:t>Сыгнак</a:t>
            </a:r>
            <a:endParaRPr lang="ru-RU" sz="6500" dirty="0"/>
          </a:p>
          <a:p>
            <a:r>
              <a:rPr lang="ru-RU" sz="6500" dirty="0"/>
              <a:t>Туркестан </a:t>
            </a:r>
          </a:p>
          <a:p>
            <a:r>
              <a:rPr lang="ru-RU" sz="6500" dirty="0"/>
              <a:t>Кыпчак</a:t>
            </a:r>
          </a:p>
          <a:p>
            <a:r>
              <a:rPr lang="ru-RU" sz="6500" dirty="0" err="1"/>
              <a:t>Жеты-жаргы</a:t>
            </a:r>
            <a:r>
              <a:rPr lang="ru-RU" sz="6500" dirty="0"/>
              <a:t> </a:t>
            </a:r>
          </a:p>
          <a:p>
            <a:r>
              <a:rPr lang="ru-RU" sz="6500" dirty="0"/>
              <a:t>Толе би</a:t>
            </a:r>
          </a:p>
          <a:p>
            <a:r>
              <a:rPr lang="ru-RU" sz="6500" dirty="0"/>
              <a:t>юрта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8775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1079" y="541143"/>
            <a:ext cx="10515600" cy="59320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/>
              <a:t>«В конце XV века на территории Монголии возникло государство казахских племен во главе с ханом </a:t>
            </a:r>
            <a:r>
              <a:rPr lang="ru-RU" sz="3600" dirty="0" err="1"/>
              <a:t>Кереем</a:t>
            </a:r>
            <a:r>
              <a:rPr lang="ru-RU" sz="3600" dirty="0"/>
              <a:t>. В 1220 году монголы захватили </a:t>
            </a:r>
            <a:r>
              <a:rPr lang="ru-RU" sz="3600" dirty="0" err="1"/>
              <a:t>Отрар</a:t>
            </a:r>
            <a:r>
              <a:rPr lang="ru-RU" sz="3600" dirty="0"/>
              <a:t>. Город </a:t>
            </a:r>
            <a:r>
              <a:rPr lang="ru-RU" sz="3600" dirty="0" err="1"/>
              <a:t>Отрар</a:t>
            </a:r>
            <a:r>
              <a:rPr lang="ru-RU" sz="3600" dirty="0"/>
              <a:t> держал оборону 10 месяцев, правителем в </a:t>
            </a:r>
            <a:r>
              <a:rPr lang="ru-RU" sz="3600" dirty="0" err="1"/>
              <a:t>Отраре</a:t>
            </a:r>
            <a:r>
              <a:rPr lang="ru-RU" sz="3600" dirty="0"/>
              <a:t> был Чингисхан. Всю завоеванную территорию, Чингисхан разделили между своими сыновьями на юрты. В XV веке группа кочевников, откочевала от ханства </a:t>
            </a:r>
            <a:r>
              <a:rPr lang="ru-RU" sz="3600" dirty="0" err="1"/>
              <a:t>Абулхаира</a:t>
            </a:r>
            <a:r>
              <a:rPr lang="ru-RU" sz="3600" dirty="0"/>
              <a:t> в пределы </a:t>
            </a:r>
            <a:r>
              <a:rPr lang="ru-RU" sz="3600" dirty="0" err="1"/>
              <a:t>Могулистана</a:t>
            </a:r>
            <a:r>
              <a:rPr lang="ru-RU" sz="3600" dirty="0"/>
              <a:t> во главе с султанами </a:t>
            </a:r>
            <a:r>
              <a:rPr lang="ru-RU" sz="3600" dirty="0" err="1"/>
              <a:t>Керем</a:t>
            </a:r>
            <a:r>
              <a:rPr lang="ru-RU" sz="3600" dirty="0"/>
              <a:t> и </a:t>
            </a:r>
            <a:r>
              <a:rPr lang="ru-RU" sz="3600" dirty="0" err="1"/>
              <a:t>Касымом</a:t>
            </a:r>
            <a:r>
              <a:rPr lang="ru-RU" sz="3600" dirty="0"/>
              <a:t>. Так было образовано Русское ханство. Первым ханом Казахского ханства был избран </a:t>
            </a:r>
            <a:r>
              <a:rPr lang="ru-RU" sz="3600" dirty="0" err="1"/>
              <a:t>Жанибек</a:t>
            </a:r>
            <a:r>
              <a:rPr lang="ru-RU" sz="3600" dirty="0"/>
              <a:t>. В 2015 году мы отмечаем 350 лет со дня образования Казахского ханства.» </a:t>
            </a:r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62717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153" y="0"/>
            <a:ext cx="11990230" cy="6858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sz="3600" dirty="0"/>
          </a:p>
          <a:p>
            <a:pPr lvl="0"/>
            <a:r>
              <a:rPr lang="ru-RU" sz="5200" dirty="0"/>
              <a:t>Какое событие произошло в 1465 году? </a:t>
            </a:r>
            <a:endParaRPr lang="ru-RU" sz="5200" dirty="0" smtClean="0"/>
          </a:p>
          <a:p>
            <a:pPr lvl="0"/>
            <a:r>
              <a:rPr lang="ru-RU" sz="5200" dirty="0" smtClean="0"/>
              <a:t>Как </a:t>
            </a:r>
            <a:r>
              <a:rPr lang="ru-RU" sz="5200" dirty="0"/>
              <a:t>звали первого хана казахского ханства? </a:t>
            </a:r>
            <a:endParaRPr lang="ru-RU" sz="5200" dirty="0" smtClean="0"/>
          </a:p>
          <a:p>
            <a:pPr lvl="0"/>
            <a:r>
              <a:rPr lang="ru-RU" sz="5200" dirty="0" smtClean="0"/>
              <a:t>Какое </a:t>
            </a:r>
            <a:r>
              <a:rPr lang="ru-RU" sz="5200" dirty="0"/>
              <a:t>название носила первая ставка казахских ханов? </a:t>
            </a:r>
            <a:endParaRPr lang="ru-RU" sz="5200" dirty="0" smtClean="0"/>
          </a:p>
          <a:p>
            <a:pPr lvl="0"/>
            <a:r>
              <a:rPr lang="ru-RU" sz="5200" dirty="0" smtClean="0"/>
              <a:t>При </a:t>
            </a:r>
            <a:r>
              <a:rPr lang="ru-RU" sz="5200" dirty="0"/>
              <a:t>каком хане Казахское ханство достигло своего наибольшего могущества? </a:t>
            </a:r>
            <a:endParaRPr lang="ru-RU" sz="5200" dirty="0" smtClean="0"/>
          </a:p>
          <a:p>
            <a:pPr lvl="0"/>
            <a:r>
              <a:rPr lang="ru-RU" sz="5200" dirty="0" smtClean="0"/>
              <a:t>Назовите </a:t>
            </a:r>
            <a:r>
              <a:rPr lang="ru-RU" sz="5200" dirty="0"/>
              <a:t>численность населения Казахского ханства в начале 16 века</a:t>
            </a:r>
            <a:r>
              <a:rPr lang="ru-RU" sz="5200" dirty="0" smtClean="0"/>
              <a:t>. </a:t>
            </a:r>
          </a:p>
          <a:p>
            <a:pPr lvl="0"/>
            <a:r>
              <a:rPr lang="ru-RU" sz="5200" dirty="0" smtClean="0"/>
              <a:t>Как </a:t>
            </a:r>
            <a:r>
              <a:rPr lang="ru-RU" sz="5200" dirty="0"/>
              <a:t>назывался свод законов хана </a:t>
            </a:r>
            <a:r>
              <a:rPr lang="ru-RU" sz="5200" dirty="0" err="1"/>
              <a:t>Тауке</a:t>
            </a:r>
            <a:r>
              <a:rPr lang="ru-RU" sz="5200" dirty="0"/>
              <a:t>? </a:t>
            </a:r>
            <a:endParaRPr lang="ru-RU" sz="5200" dirty="0" smtClean="0"/>
          </a:p>
          <a:p>
            <a:pPr lvl="0"/>
            <a:r>
              <a:rPr lang="ru-RU" sz="5200" dirty="0" smtClean="0"/>
              <a:t>Назовите </a:t>
            </a:r>
            <a:r>
              <a:rPr lang="ru-RU" sz="5200" dirty="0"/>
              <a:t>имена </a:t>
            </a:r>
            <a:r>
              <a:rPr lang="ru-RU" sz="5200" dirty="0" err="1"/>
              <a:t>биев</a:t>
            </a:r>
            <a:r>
              <a:rPr lang="ru-RU" sz="5200" dirty="0"/>
              <a:t> сподвижников хана </a:t>
            </a:r>
            <a:r>
              <a:rPr lang="ru-RU" sz="5200" dirty="0" err="1"/>
              <a:t>Тауке</a:t>
            </a:r>
            <a:r>
              <a:rPr lang="ru-RU" sz="52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117921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742950" indent="-742950">
              <a:buAutoNum type="arabicPeriod"/>
            </a:pPr>
            <a:r>
              <a:rPr lang="ru-RU" sz="5400" dirty="0" smtClean="0"/>
              <a:t>«казах» – </a:t>
            </a:r>
          </a:p>
          <a:p>
            <a:pPr marL="0" indent="0">
              <a:buNone/>
            </a:pPr>
            <a:r>
              <a:rPr lang="ru-RU" sz="5400" dirty="0" smtClean="0"/>
              <a:t>2.    </a:t>
            </a:r>
            <a:r>
              <a:rPr lang="ru-RU" sz="5400" dirty="0" err="1" smtClean="0"/>
              <a:t>Жошы</a:t>
            </a:r>
            <a:r>
              <a:rPr lang="ru-RU" sz="5400" dirty="0" smtClean="0"/>
              <a:t> </a:t>
            </a:r>
            <a:r>
              <a:rPr lang="ru-RU" sz="5400" dirty="0"/>
              <a:t>хан</a:t>
            </a:r>
            <a:r>
              <a:rPr lang="ru-RU" sz="5400" dirty="0" smtClean="0"/>
              <a:t>–</a:t>
            </a:r>
            <a:r>
              <a:rPr lang="ru-RU" sz="5400" dirty="0"/>
              <a:t> </a:t>
            </a:r>
            <a:br>
              <a:rPr lang="ru-RU" sz="5400" dirty="0"/>
            </a:br>
            <a:r>
              <a:rPr lang="ru-RU" sz="5400" dirty="0"/>
              <a:t>3. </a:t>
            </a:r>
            <a:r>
              <a:rPr lang="ru-RU" sz="5400" dirty="0" smtClean="0"/>
              <a:t>   хан-</a:t>
            </a:r>
            <a:r>
              <a:rPr lang="ru-RU" sz="5400" dirty="0"/>
              <a:t> </a:t>
            </a:r>
            <a:br>
              <a:rPr lang="ru-RU" sz="5400" dirty="0"/>
            </a:br>
            <a:r>
              <a:rPr lang="ru-RU" sz="5400" dirty="0"/>
              <a:t>4</a:t>
            </a:r>
            <a:r>
              <a:rPr lang="ru-RU" sz="5400" dirty="0" smtClean="0"/>
              <a:t>.    </a:t>
            </a:r>
            <a:r>
              <a:rPr lang="ru-RU" sz="5400" dirty="0" err="1" smtClean="0"/>
              <a:t>Тауке</a:t>
            </a:r>
            <a:r>
              <a:rPr lang="ru-RU" sz="5400" dirty="0" smtClean="0"/>
              <a:t> </a:t>
            </a:r>
            <a:r>
              <a:rPr lang="ru-RU" sz="5400" dirty="0"/>
              <a:t>хан- </a:t>
            </a:r>
          </a:p>
          <a:p>
            <a:pPr marL="0" indent="0">
              <a:buNone/>
            </a:pPr>
            <a:r>
              <a:rPr lang="ru-RU" sz="5400" dirty="0" smtClean="0"/>
              <a:t>5.    </a:t>
            </a:r>
            <a:r>
              <a:rPr lang="ru-RU" sz="5400" dirty="0" err="1" smtClean="0"/>
              <a:t>Темучин</a:t>
            </a:r>
            <a:r>
              <a:rPr lang="ru-RU" sz="5400" dirty="0" smtClean="0"/>
              <a:t>-</a:t>
            </a:r>
            <a:br>
              <a:rPr lang="ru-RU" sz="5400" dirty="0" smtClean="0"/>
            </a:br>
            <a:r>
              <a:rPr lang="ru-RU" sz="5400" dirty="0" smtClean="0"/>
              <a:t>6.    юрта-  </a:t>
            </a:r>
            <a:br>
              <a:rPr lang="ru-RU" sz="5400" dirty="0" smtClean="0"/>
            </a:br>
            <a:r>
              <a:rPr lang="ru-RU" sz="5400" dirty="0" smtClean="0"/>
              <a:t>7.    </a:t>
            </a:r>
            <a:r>
              <a:rPr lang="ru-RU" sz="5400" dirty="0" err="1" smtClean="0"/>
              <a:t>Алаш</a:t>
            </a:r>
            <a:r>
              <a:rPr lang="ru-RU" sz="5400" dirty="0" smtClean="0"/>
              <a:t> хан-  </a:t>
            </a:r>
            <a:br>
              <a:rPr lang="ru-RU" sz="5400" dirty="0" smtClean="0"/>
            </a:br>
            <a:r>
              <a:rPr lang="ru-RU" sz="5400" dirty="0" smtClean="0"/>
              <a:t>8.    Козы </a:t>
            </a:r>
            <a:r>
              <a:rPr lang="ru-RU" sz="5400" dirty="0" err="1" smtClean="0"/>
              <a:t>Корпеш</a:t>
            </a:r>
            <a:r>
              <a:rPr lang="ru-RU" sz="5400" dirty="0" smtClean="0"/>
              <a:t> и Баян Сулу-  </a:t>
            </a:r>
            <a:br>
              <a:rPr lang="ru-RU" sz="5400" dirty="0" smtClean="0"/>
            </a:br>
            <a:r>
              <a:rPr lang="ru-RU" sz="5400" dirty="0" smtClean="0"/>
              <a:t>9.    белая кошма-</a:t>
            </a:r>
          </a:p>
          <a:p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4036968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3100" dirty="0"/>
              <a:t>- </a:t>
            </a:r>
            <a:r>
              <a:rPr lang="ru-RU" sz="4000" dirty="0"/>
              <a:t>Верите ли вы, что образование Казахского ханства относится к XV веку </a:t>
            </a:r>
            <a:r>
              <a:rPr lang="kk-KZ" sz="4000" dirty="0" smtClean="0"/>
              <a:t>?</a:t>
            </a:r>
            <a:r>
              <a:rPr lang="ru-RU" sz="4000" dirty="0"/>
              <a:t> </a:t>
            </a:r>
            <a:br>
              <a:rPr lang="ru-RU" sz="4000" dirty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- Верите ли вы, что первым ханом Казахского ханства был </a:t>
            </a:r>
            <a:r>
              <a:rPr lang="ru-RU" sz="4000" dirty="0" err="1"/>
              <a:t>Жанибек</a:t>
            </a:r>
            <a:r>
              <a:rPr lang="ru-RU" sz="4000" dirty="0"/>
              <a:t>? </a:t>
            </a:r>
            <a:br>
              <a:rPr lang="ru-RU" sz="4000" dirty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- Верите ли вы, что казахские </a:t>
            </a:r>
            <a:r>
              <a:rPr lang="ru-RU" sz="4000" dirty="0" err="1"/>
              <a:t>бии</a:t>
            </a:r>
            <a:r>
              <a:rPr lang="ru-RU" sz="4000" dirty="0"/>
              <a:t> играли важную роль в политической жизни казахского государства. </a:t>
            </a:r>
            <a:br>
              <a:rPr lang="ru-RU" sz="4000" dirty="0"/>
            </a:br>
            <a:r>
              <a:rPr lang="ru-RU" sz="4000" dirty="0"/>
              <a:t>- Верите ли вы, что власть хана передавалась по наследству от матери к сыну </a:t>
            </a:r>
            <a:r>
              <a:rPr lang="kk-KZ" sz="4000" dirty="0"/>
              <a:t>?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- Верите ли вы, что потомки казахских ханов составляли особый род- торе и избирались из потомков Чингисхана? </a:t>
            </a:r>
            <a:br>
              <a:rPr lang="ru-RU" sz="4000" dirty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- Верите ли вы, что «</a:t>
            </a:r>
            <a:r>
              <a:rPr lang="ru-RU" sz="4000" dirty="0" err="1"/>
              <a:t>Жеты</a:t>
            </a:r>
            <a:r>
              <a:rPr lang="ru-RU" sz="4000" dirty="0"/>
              <a:t> </a:t>
            </a:r>
            <a:r>
              <a:rPr lang="ru-RU" sz="4000" dirty="0" err="1"/>
              <a:t>Жаргы</a:t>
            </a:r>
            <a:r>
              <a:rPr lang="ru-RU" sz="4000" dirty="0"/>
              <a:t>» это свод законов обычного права составленный ханом </a:t>
            </a:r>
            <a:r>
              <a:rPr lang="ru-RU" sz="4000" dirty="0" err="1"/>
              <a:t>Касымом</a:t>
            </a:r>
            <a:r>
              <a:rPr lang="ru-RU" sz="4000" dirty="0"/>
              <a:t> в XVI </a:t>
            </a:r>
            <a:r>
              <a:rPr lang="ru-RU" sz="4000" dirty="0" smtClean="0"/>
              <a:t>веке?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- Верите ли вы, что в XII веке на территории Монголии возникло государство монгольских племен во главе с </a:t>
            </a:r>
            <a:r>
              <a:rPr lang="ru-RU" sz="4000" dirty="0" smtClean="0"/>
              <a:t>Чингисханом?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- Верите ли вы, что казахи называют себя народом «</a:t>
            </a:r>
            <a:r>
              <a:rPr lang="ru-RU" sz="4000" dirty="0" err="1"/>
              <a:t>алаш</a:t>
            </a:r>
            <a:r>
              <a:rPr lang="ru-RU" sz="4000" dirty="0" smtClean="0"/>
              <a:t>»?</a:t>
            </a:r>
            <a:r>
              <a:rPr lang="ru-RU" sz="4000" dirty="0"/>
              <a:t> </a:t>
            </a:r>
            <a:br>
              <a:rPr lang="ru-RU" sz="4000" dirty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- Верите ли вы, что Казахское ханство было поделено </a:t>
            </a:r>
            <a:r>
              <a:rPr lang="ru-RU" sz="4000" dirty="0" smtClean="0"/>
              <a:t>на  4 </a:t>
            </a:r>
            <a:r>
              <a:rPr lang="ru-RU" sz="4000" dirty="0" err="1" smtClean="0"/>
              <a:t>жуза</a:t>
            </a:r>
            <a:r>
              <a:rPr lang="ru-RU" sz="4000" dirty="0" smtClean="0"/>
              <a:t>? 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- Верите ли вы, что укрепление Казахского ханства было связано с именем хана </a:t>
            </a:r>
            <a:r>
              <a:rPr lang="ru-RU" sz="4000" dirty="0" err="1"/>
              <a:t>Жангира</a:t>
            </a:r>
            <a:r>
              <a:rPr lang="ru-RU" sz="4000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351317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0"/>
            <a:ext cx="10515600" cy="6193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smtClean="0"/>
              <a:t>Основные 4 </a:t>
            </a:r>
            <a:r>
              <a:rPr lang="ru-RU" sz="5400" dirty="0" smtClean="0"/>
              <a:t>частей юрты</a:t>
            </a:r>
            <a:endParaRPr lang="ru-RU" sz="5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149"/>
            <a:ext cx="12191999" cy="652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239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6557" y="0"/>
            <a:ext cx="10515600" cy="48870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dirty="0" smtClean="0"/>
              <a:t>                </a:t>
            </a:r>
            <a:r>
              <a:rPr lang="ru-RU" sz="6600" dirty="0" smtClean="0"/>
              <a:t>сделайте юрту</a:t>
            </a:r>
            <a:endParaRPr lang="ru-RU" sz="6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9809"/>
            <a:ext cx="12192000" cy="601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28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617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/>
              <a:t>Если на длинном боевом копье возле юрты подымали знамя белое, черное или красное – траур у этой семьи 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0688"/>
            <a:ext cx="12192000" cy="494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216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-150125"/>
            <a:ext cx="10515600" cy="6327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dirty="0" smtClean="0"/>
              <a:t>Магическое число казахов - 7</a:t>
            </a:r>
            <a:endParaRPr lang="ru-RU" sz="6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501"/>
            <a:ext cx="12192000" cy="641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670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7322" y="200773"/>
            <a:ext cx="10515600" cy="54421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dirty="0" smtClean="0"/>
              <a:t>Основные казахские блюда</a:t>
            </a:r>
            <a:endParaRPr lang="ru-RU" sz="6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7584"/>
            <a:ext cx="12192000" cy="575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477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6988" y="107860"/>
            <a:ext cx="10515600" cy="5605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/>
              <a:t>Казахские музыкальные инструменты</a:t>
            </a:r>
            <a:endParaRPr lang="ru-RU" sz="4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2" y="759855"/>
            <a:ext cx="12192000" cy="608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48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0"/>
            <a:ext cx="10515600" cy="617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smtClean="0"/>
              <a:t>               </a:t>
            </a:r>
            <a:r>
              <a:rPr lang="ru-RU" sz="7200" smtClean="0"/>
              <a:t>Спасибо </a:t>
            </a:r>
            <a:r>
              <a:rPr lang="ru-RU" sz="7200" dirty="0" smtClean="0"/>
              <a:t>всем</a:t>
            </a:r>
            <a:endParaRPr lang="ru-RU" sz="7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1522"/>
            <a:ext cx="12192000" cy="595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8486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231</Words>
  <Application>Microsoft Office PowerPoint</Application>
  <PresentationFormat>Широкоэкранный</PresentationFormat>
  <Paragraphs>43</Paragraphs>
  <Slides>16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Packager Shell Object</vt:lpstr>
      <vt:lpstr>Презентация PowerPoint</vt:lpstr>
      <vt:lpstr>Казахское ханство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Казахское ханство</dc:title>
  <dc:creator>Arman</dc:creator>
  <cp:lastModifiedBy>Arman</cp:lastModifiedBy>
  <cp:revision>27</cp:revision>
  <dcterms:created xsi:type="dcterms:W3CDTF">2019-12-10T15:10:23Z</dcterms:created>
  <dcterms:modified xsi:type="dcterms:W3CDTF">2020-04-23T18:02:14Z</dcterms:modified>
</cp:coreProperties>
</file>