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3" r:id="rId8"/>
    <p:sldId id="265" r:id="rId9"/>
    <p:sldId id="266" r:id="rId10"/>
    <p:sldId id="260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255A-7EBE-410A-981C-D36BC4EFD04A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640F-D409-4941-933E-A8F7FDF0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255A-7EBE-410A-981C-D36BC4EFD04A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640F-D409-4941-933E-A8F7FDF0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255A-7EBE-410A-981C-D36BC4EFD04A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640F-D409-4941-933E-A8F7FDF0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255A-7EBE-410A-981C-D36BC4EFD04A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640F-D409-4941-933E-A8F7FDF0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255A-7EBE-410A-981C-D36BC4EFD04A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640F-D409-4941-933E-A8F7FDF0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255A-7EBE-410A-981C-D36BC4EFD04A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640F-D409-4941-933E-A8F7FDF0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255A-7EBE-410A-981C-D36BC4EFD04A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640F-D409-4941-933E-A8F7FDF0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255A-7EBE-410A-981C-D36BC4EFD04A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640F-D409-4941-933E-A8F7FDF0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255A-7EBE-410A-981C-D36BC4EFD04A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640F-D409-4941-933E-A8F7FDF0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255A-7EBE-410A-981C-D36BC4EFD04A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640F-D409-4941-933E-A8F7FDF0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255A-7EBE-410A-981C-D36BC4EFD04A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640F-D409-4941-933E-A8F7FDF0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255A-7EBE-410A-981C-D36BC4EFD04A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E640F-D409-4941-933E-A8F7FDF0B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jpeg"/><Relationship Id="rId4" Type="http://schemas.openxmlformats.org/officeDocument/2006/relationships/image" Target="../media/image14.png"/><Relationship Id="rId9" Type="http://schemas.openxmlformats.org/officeDocument/2006/relationships/hyperlink" Target="https://www.youtube.com/channel/UC4an_H8plYu8ktQGpEICcoQ/video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3\Desktop\&#1044;&#1054;&#1058;\&#1042;&#1080;&#1076;&#1077;&#1086;%20&#1044;&#1079;&#1077;&#1085;&#1082;&#1083;&#1072;&#1089;&#1089;\11%20&#1089;&#1077;&#1082;&#1091;&#1085;&#1076;.mp4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www.youtube.com/channel/UC4an_H8plYu8ktQGpEICcoQ/video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398" y="214291"/>
            <a:ext cx="6357982" cy="1071570"/>
          </a:xfrm>
        </p:spPr>
        <p:txBody>
          <a:bodyPr>
            <a:normAutofit/>
          </a:bodyPr>
          <a:lstStyle/>
          <a:p>
            <a:r>
              <a:rPr lang="ru-RU" sz="15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Dotum" pitchFamily="34" charset="-127"/>
                <a:ea typeface="Dotum" pitchFamily="34" charset="-127"/>
              </a:rPr>
              <a:t>Министерство образования и науки Республики Казахстан</a:t>
            </a:r>
            <a:br>
              <a:rPr lang="ru-RU" sz="15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Dotum" pitchFamily="34" charset="-127"/>
                <a:ea typeface="Dotum" pitchFamily="34" charset="-127"/>
              </a:rPr>
            </a:br>
            <a:r>
              <a:rPr lang="ru-RU" sz="15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Dotum" pitchFamily="34" charset="-127"/>
                <a:ea typeface="Dotum" pitchFamily="34" charset="-127"/>
              </a:rPr>
              <a:t>Управление образования Карагандинской области</a:t>
            </a:r>
            <a:br>
              <a:rPr lang="ru-RU" sz="15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Dotum" pitchFamily="34" charset="-127"/>
                <a:ea typeface="Dotum" pitchFamily="34" charset="-127"/>
              </a:rPr>
            </a:br>
            <a:r>
              <a:rPr lang="ru-RU" sz="15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Dotum" pitchFamily="34" charset="-127"/>
                <a:ea typeface="Dotum" pitchFamily="34" charset="-127"/>
              </a:rPr>
              <a:t>Темиртауский высший политехнический колледж</a:t>
            </a:r>
            <a:endParaRPr lang="ru-RU" sz="15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5286388"/>
            <a:ext cx="7429552" cy="71438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solidFill>
                  <a:srgbClr val="00666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Дистанционное обучение в режиме ЧС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user3\Desktop\АКбота 2020-2021\Про ДОТ в Изденис\Логотип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57167"/>
            <a:ext cx="2093949" cy="768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92663"/>
            <a:ext cx="358646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535737"/>
            <a:ext cx="3429024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010298"/>
            <a:ext cx="3290876" cy="202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964101"/>
            <a:ext cx="3286148" cy="192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2464299"/>
            <a:ext cx="3176422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4107373"/>
            <a:ext cx="3143272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Примеры видео-уроков </a:t>
            </a:r>
            <a:endParaRPr kumimoji="0" lang="ru-RU" sz="44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14348" y="6126105"/>
            <a:ext cx="7800972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15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Ссылка на канал видео-уроков </a:t>
            </a:r>
            <a:r>
              <a:rPr lang="en-US" sz="1600" dirty="0" smtClean="0">
                <a:hlinkClick r:id="rId9"/>
              </a:rPr>
              <a:t>https://www.youtube.com/channel/UC4an_H8plYu8ktQGpEICcoQ/videos</a:t>
            </a:r>
            <a:r>
              <a:rPr kumimoji="0" lang="ru-RU" sz="15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15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s://avatars.mds.yandex.net/get-pdb/1779763/39ae2691-fce7-4b60-ac65-d3f4e5c67dba/s12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786" y="6197543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4940312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Полноценное </a:t>
            </a:r>
            <a:r>
              <a:rPr lang="ru-RU" sz="42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дистанционное обучение вполне может поднять уровень подготовки современных конкурентоспособных специалистов!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	</a:t>
            </a: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Для </a:t>
            </a: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многих учебных организаций 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ТиПО </a:t>
            </a: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срочный переход на дистанционную форму обучения стало абсолютно новым явлением. 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связи </a:t>
            </a: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ведением ЧС, для недопущения распространения </a:t>
            </a:r>
            <a:r>
              <a:rPr lang="ru-RU" sz="2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коронавируса</a:t>
            </a: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COVID-19 с  16 марта 2020 года обучение студентов проходит </a:t>
            </a: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использованием дистанционно-образовательных платформ.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5" name="Блок-схема: данные 4"/>
          <p:cNvSpPr/>
          <p:nvPr/>
        </p:nvSpPr>
        <p:spPr>
          <a:xfrm>
            <a:off x="2714612" y="4643446"/>
            <a:ext cx="8143932" cy="1643074"/>
          </a:xfrm>
          <a:prstGeom prst="flowChartInputOutp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3505" y="4606733"/>
            <a:ext cx="5514956" cy="157162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Дистанционное обучение</a:t>
            </a:r>
            <a:r>
              <a:rPr lang="ru-RU" sz="2400" dirty="0" smtClean="0"/>
              <a:t> (ДО) — взаимодействие учителя и учащихся между собой на расстоянии, самостоятельная форма обучения.</a:t>
            </a:r>
            <a:endParaRPr lang="ru-RU" sz="24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071802" y="3786190"/>
            <a:ext cx="6072198" cy="719137"/>
            <a:chOff x="3071802" y="3786190"/>
            <a:chExt cx="6072198" cy="719137"/>
          </a:xfrm>
        </p:grpSpPr>
        <p:sp>
          <p:nvSpPr>
            <p:cNvPr id="6" name="Заголовок 1"/>
            <p:cNvSpPr txBox="1">
              <a:spLocks/>
            </p:cNvSpPr>
            <p:nvPr/>
          </p:nvSpPr>
          <p:spPr>
            <a:xfrm>
              <a:off x="3071802" y="3786190"/>
              <a:ext cx="6072198" cy="7143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1200" normalizeH="0" baseline="0" noProof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И так, что такое Дистанционное обучение?</a:t>
              </a:r>
            </a:p>
          </p:txBody>
        </p:sp>
        <p:pic>
          <p:nvPicPr>
            <p:cNvPr id="2050" name="Picture 2" descr="C:\Users\user3\Desktop\ДОТ\вопрос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4678" y="3929066"/>
              <a:ext cx="573077" cy="57626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Организация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учебного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процесса 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Темиртауского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высшего политехнического колледжа 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 образовательной платформе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ZenClass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(нажмите мышкой на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Zenclass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для запуска видео)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1" name="11 секунд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57488" y="1928802"/>
            <a:ext cx="6053659" cy="3405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Организация учебного процесса в </a:t>
            </a:r>
            <a:r>
              <a:rPr lang="en-US" sz="27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ZenClass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6386" name="Picture 2" descr="WhatsApp Image 2020-04-26 at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285860"/>
            <a:ext cx="5286412" cy="327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71736" y="5072074"/>
            <a:ext cx="63007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На платформе зарегистрированы все преподаватели, ведущие занятия в дистанционном режиме, а также около 1300 студентов очного и заочного отделений.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285860"/>
            <a:ext cx="521702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Организация учебного процесса в </a:t>
            </a:r>
            <a:r>
              <a:rPr lang="en-US" sz="27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ZenClass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643174" y="5072074"/>
            <a:ext cx="63007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Имеется расписание занятий 67 групп, а также ежедневно загружается таблица замены  дисциплин. </a:t>
            </a:r>
          </a:p>
          <a:p>
            <a:pPr algn="ctr">
              <a:spcBef>
                <a:spcPct val="0"/>
              </a:spcBef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Каждый зарегистрированный пользователь имеет доступ к данному разделу.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 </a:t>
            </a:r>
            <a:endParaRPr kumimoji="0" lang="ru-RU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500174"/>
            <a:ext cx="5214974" cy="325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Организация учебного процесса в </a:t>
            </a:r>
            <a:r>
              <a:rPr lang="en-US" sz="27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ZenClass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428992" y="5429264"/>
            <a:ext cx="5514956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На платформу преподавателями загружены около 600 курсов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 </a:t>
            </a:r>
            <a:endParaRPr kumimoji="0" lang="ru-RU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2214546" y="4786322"/>
            <a:ext cx="6300774" cy="17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На сегодняшний день преподавателями и кураторами групп проделана большая работа по заполнению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контентов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для теоретического, практического обучения, а также курсы для организации воспитательного процесса под руководством учебно-методического, производственного и воспитательного структур колледжа</a:t>
            </a:r>
            <a:r>
              <a:rPr lang="ru-RU" dirty="0" smtClean="0"/>
              <a:t>.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 </a:t>
            </a:r>
            <a:endParaRPr kumimoji="0" lang="ru-RU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214422"/>
            <a:ext cx="50292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Организация учебного процесса в </a:t>
            </a:r>
            <a:r>
              <a:rPr lang="en-US" sz="27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ZenClass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7627" y="1500174"/>
            <a:ext cx="5443541" cy="326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Организация учебного процесса в </a:t>
            </a:r>
            <a:r>
              <a:rPr lang="en-US" sz="27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ZenClass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357422" y="5143512"/>
            <a:ext cx="630077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kumimoji="0" lang="ru-RU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Выполненные задания студентами обратно отправляется</a:t>
            </a:r>
            <a:r>
              <a:rPr kumimoji="0" lang="ru-RU" b="1" i="0" u="none" strike="noStrike" kern="1200" cap="none" spc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преподавателю для проверки.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714884"/>
            <a:ext cx="8229600" cy="172560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Правильно организованная и слаженная работа коллектива по созданию электронно-цифровых образовательных ресурсов привела к </a:t>
            </a: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открытию канала </a:t>
            </a:r>
            <a:r>
              <a:rPr lang="ru-RU" sz="2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колледжа «</a:t>
            </a:r>
            <a:r>
              <a:rPr lang="ru-RU" sz="2400" b="1" i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TJPK</a:t>
            </a:r>
            <a:r>
              <a:rPr lang="ru-RU" sz="2400" b="1" i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i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stories</a:t>
            </a:r>
            <a:r>
              <a:rPr lang="ru-RU" sz="2400" b="1" i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r>
              <a:rPr lang="ru-RU" sz="2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sz="2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видеохостинге</a:t>
            </a:r>
            <a:r>
              <a:rPr lang="ru-RU" sz="2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YouTube</a:t>
            </a:r>
            <a:endParaRPr lang="ru-RU" sz="2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410" name="Picture 2" descr="WhatsApp Image 2020-04-26 at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214422"/>
            <a:ext cx="5519737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Канал для видео-уроков </a:t>
            </a:r>
            <a:endParaRPr kumimoji="0" lang="ru-RU" sz="44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2844" y="1214422"/>
            <a:ext cx="2928958" cy="3071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Ссылка на канал 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видео-уроков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1600" dirty="0" smtClean="0">
                <a:hlinkClick r:id="rId4"/>
              </a:rPr>
              <a:t>https://www.youtube.com/channel/UC4an_H8plYu8ktQGpEICcoQ/videos</a:t>
            </a:r>
            <a:r>
              <a:rPr kumimoji="0" lang="ru-RU" sz="15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15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https://avatars.mds.yandex.net/get-pdb/1779763/39ae2691-fce7-4b60-ac65-d3f4e5c67dba/s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000108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192</Words>
  <Application>Microsoft Office PowerPoint</Application>
  <PresentationFormat>Экран (4:3)</PresentationFormat>
  <Paragraphs>27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Министерство образования и науки Республики Казахстан Управление образования Карагандинской области Темиртауский высший политехнический колледж</vt:lpstr>
      <vt:lpstr>Дистанционное обучение (ДО) — взаимодействие учителя и учащихся между собой на расстоянии, самостоятельная форма обучения.</vt:lpstr>
      <vt:lpstr>Организация учебного процесса  Темиртауского высшего политехнического колледжа  в образовательной платформе ZenClass  (нажмите мышкой на Zenclass для запуска видео)</vt:lpstr>
      <vt:lpstr>Организация учебного процесса в ZenClass</vt:lpstr>
      <vt:lpstr>Организация учебного процесса в ZenClass</vt:lpstr>
      <vt:lpstr>Организация учебного процесса в ZenClass</vt:lpstr>
      <vt:lpstr>Организация учебного процесса в ZenClass</vt:lpstr>
      <vt:lpstr>Организация учебного процесса в ZenClass</vt:lpstr>
      <vt:lpstr>Правильно организованная и слаженная работа коллектива по созданию электронно-цифровых образовательных ресурсов привела к открытию канала колледжа «TJPK stories» в видеохостинге YouTube</vt:lpstr>
      <vt:lpstr>Слайд 10</vt:lpstr>
      <vt:lpstr> Полноценное дистанционное обучение вполне может поднять уровень подготовки современных конкурентоспособных специалистов! </vt:lpstr>
    </vt:vector>
  </TitlesOfParts>
  <Company>KEU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Республики Казахстан Управление образования Карагандинской области Темиртауский высший политехнический колледж</dc:title>
  <dc:creator>user3</dc:creator>
  <cp:lastModifiedBy>user3</cp:lastModifiedBy>
  <cp:revision>25</cp:revision>
  <dcterms:created xsi:type="dcterms:W3CDTF">2020-04-27T04:43:21Z</dcterms:created>
  <dcterms:modified xsi:type="dcterms:W3CDTF">2020-04-28T04:03:06Z</dcterms:modified>
</cp:coreProperties>
</file>